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handoutMasterIdLst>
    <p:handoutMasterId r:id="rId24"/>
  </p:handoutMasterIdLst>
  <p:sldIdLst>
    <p:sldId id="256" r:id="rId2"/>
    <p:sldId id="291" r:id="rId3"/>
    <p:sldId id="261" r:id="rId4"/>
    <p:sldId id="262" r:id="rId5"/>
    <p:sldId id="264" r:id="rId6"/>
    <p:sldId id="259" r:id="rId7"/>
    <p:sldId id="276" r:id="rId8"/>
    <p:sldId id="277" r:id="rId9"/>
    <p:sldId id="273" r:id="rId10"/>
    <p:sldId id="274" r:id="rId11"/>
    <p:sldId id="268" r:id="rId12"/>
    <p:sldId id="267" r:id="rId13"/>
    <p:sldId id="269" r:id="rId14"/>
    <p:sldId id="281" r:id="rId15"/>
    <p:sldId id="285" r:id="rId16"/>
    <p:sldId id="286" r:id="rId17"/>
    <p:sldId id="288" r:id="rId18"/>
    <p:sldId id="287" r:id="rId19"/>
    <p:sldId id="289" r:id="rId20"/>
    <p:sldId id="278" r:id="rId21"/>
    <p:sldId id="282" r:id="rId22"/>
    <p:sldId id="283" r:id="rId23"/>
  </p:sldIdLst>
  <p:sldSz cx="12192000" cy="6858000"/>
  <p:notesSz cx="6858000" cy="9144000"/>
  <p:embeddedFontLst>
    <p:embeddedFont>
      <p:font typeface="나눔고딕 ExtraBold" panose="020D0904000000000000" pitchFamily="50" charset="-127"/>
      <p:bold r:id="rId25"/>
    </p:embeddedFont>
    <p:embeddedFont>
      <p:font typeface="나눔스퀘어" panose="020B0600000101010101" pitchFamily="50" charset="-127"/>
      <p:regular r:id="rId26"/>
    </p:embeddedFont>
    <p:embeddedFont>
      <p:font typeface="나눔스퀘어 Bold" panose="020B0600000101010101" pitchFamily="50" charset="-127"/>
      <p:bold r:id="rId27"/>
    </p:embeddedFont>
    <p:embeddedFont>
      <p:font typeface="맑은 고딕" panose="020B0503020000020004" pitchFamily="50" charset="-127"/>
      <p:regular r:id="rId28"/>
      <p:bold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EAEE"/>
    <a:srgbClr val="AAAAFF"/>
    <a:srgbClr val="AAFFAA"/>
    <a:srgbClr val="FF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1" autoAdjust="0"/>
    <p:restoredTop sz="94660"/>
  </p:normalViewPr>
  <p:slideViewPr>
    <p:cSldViewPr snapToGrid="0">
      <p:cViewPr>
        <p:scale>
          <a:sx n="125" d="100"/>
          <a:sy n="125" d="100"/>
        </p:scale>
        <p:origin x="90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3" d="100"/>
          <a:sy n="123" d="100"/>
        </p:scale>
        <p:origin x="4974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E85EEE52-B61E-EE6C-1406-842C3D4575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E27F4E8-96B9-DFED-A683-58FCFAEF865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0A7B4-C795-4469-A857-CAB4D22CE1FD}" type="datetimeFigureOut">
              <a:rPr lang="ko-KR" altLang="en-US" smtClean="0"/>
              <a:t>2023-08-16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BD1E0BC-9EC2-2496-193F-53A09D8E390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755D2DA-4F0E-E275-A8DB-A1E1115FED0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534BE-5129-443C-8EB9-D8A6BC4DDE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471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0322370-E963-2EDA-137C-55D22F360FD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2331904-2ADC-0584-99F7-0DF89B37F095}"/>
              </a:ext>
            </a:extLst>
          </p:cNvPr>
          <p:cNvGrpSpPr/>
          <p:nvPr userDrawn="1"/>
        </p:nvGrpSpPr>
        <p:grpSpPr>
          <a:xfrm>
            <a:off x="3761701" y="1235214"/>
            <a:ext cx="4716375" cy="3559689"/>
            <a:chOff x="3761701" y="1235214"/>
            <a:chExt cx="4716375" cy="3559689"/>
          </a:xfrm>
        </p:grpSpPr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C0833E22-8D6F-BD3D-99BC-1AE06BF32EF4}"/>
                </a:ext>
              </a:extLst>
            </p:cNvPr>
            <p:cNvSpPr/>
            <p:nvPr/>
          </p:nvSpPr>
          <p:spPr>
            <a:xfrm>
              <a:off x="3761701" y="1235214"/>
              <a:ext cx="4716375" cy="3558209"/>
            </a:xfrm>
            <a:prstGeom prst="frame">
              <a:avLst>
                <a:gd name="adj1" fmla="val 104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10" name="제목 1">
              <a:extLst>
                <a:ext uri="{FF2B5EF4-FFF2-40B4-BE49-F238E27FC236}">
                  <a16:creationId xmlns:a16="http://schemas.microsoft.com/office/drawing/2014/main" id="{2273F131-6AAD-3A32-AB4C-6959404FBC8C}"/>
                </a:ext>
              </a:extLst>
            </p:cNvPr>
            <p:cNvSpPr txBox="1">
              <a:spLocks/>
            </p:cNvSpPr>
            <p:nvPr userDrawn="1"/>
          </p:nvSpPr>
          <p:spPr>
            <a:xfrm>
              <a:off x="3761701" y="1236695"/>
              <a:ext cx="4716374" cy="355820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latinLnBrk="0"/>
              <a:endParaRPr lang="ko-KR" altLang="en-US" sz="4000" dirty="0">
                <a:noFill/>
                <a:latin typeface="+mj-lt"/>
                <a:ea typeface="a드림고딕2" panose="02020600000000000000" pitchFamily="18" charset="-127"/>
                <a:cs typeface="조선일보명조" panose="02030304000000000000" pitchFamily="18" charset="-127"/>
              </a:endParaRPr>
            </a:p>
          </p:txBody>
        </p:sp>
      </p:grp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E39A38-6909-4068-B9E9-A35FCA041D34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5530087" y="2692632"/>
            <a:ext cx="1179596" cy="6463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400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제목</a:t>
            </a:r>
          </a:p>
        </p:txBody>
      </p:sp>
      <p:sp>
        <p:nvSpPr>
          <p:cNvPr id="19" name="텍스트 개체 틀 12">
            <a:extLst>
              <a:ext uri="{FF2B5EF4-FFF2-40B4-BE49-F238E27FC236}">
                <a16:creationId xmlns:a16="http://schemas.microsoft.com/office/drawing/2014/main" id="{1E434F36-C286-4B79-93A7-339624EF0EB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5809543" y="5611137"/>
            <a:ext cx="620683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소속</a:t>
            </a:r>
          </a:p>
        </p:txBody>
      </p:sp>
      <p:sp>
        <p:nvSpPr>
          <p:cNvPr id="13" name="텍스트 개체 틀 20">
            <a:extLst>
              <a:ext uri="{FF2B5EF4-FFF2-40B4-BE49-F238E27FC236}">
                <a16:creationId xmlns:a16="http://schemas.microsoft.com/office/drawing/2014/main" id="{BA702776-25A5-4704-91F8-91C3D0B8ADC6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5730875" y="6106002"/>
            <a:ext cx="745717" cy="42684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None/>
              <a:defRPr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팀원</a:t>
            </a:r>
          </a:p>
        </p:txBody>
      </p:sp>
      <p:sp>
        <p:nvSpPr>
          <p:cNvPr id="16" name="텍스트 개체 틀 2">
            <a:extLst>
              <a:ext uri="{FF2B5EF4-FFF2-40B4-BE49-F238E27FC236}">
                <a16:creationId xmlns:a16="http://schemas.microsoft.com/office/drawing/2014/main" id="{9EF7C5DD-EE31-40FC-95EA-E0966E554188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360053" y="185451"/>
            <a:ext cx="780983" cy="4247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sz="24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날짜</a:t>
            </a:r>
          </a:p>
        </p:txBody>
      </p:sp>
    </p:spTree>
    <p:extLst>
      <p:ext uri="{BB962C8B-B14F-4D97-AF65-F5344CB8AC3E}">
        <p14:creationId xmlns:p14="http://schemas.microsoft.com/office/powerpoint/2010/main" val="8985214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목차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0F290E7-513C-2B12-EB7C-2FFE6636AC4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88"/>
          <a:stretch/>
        </p:blipFill>
        <p:spPr>
          <a:xfrm>
            <a:off x="-10610" y="0"/>
            <a:ext cx="12210187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F6B81EC5-43A6-70AE-D756-5C5649DBB4CE}"/>
              </a:ext>
            </a:extLst>
          </p:cNvPr>
          <p:cNvSpPr/>
          <p:nvPr userDrawn="1"/>
        </p:nvSpPr>
        <p:spPr>
          <a:xfrm>
            <a:off x="-10610" y="0"/>
            <a:ext cx="12220798" cy="6858000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AEECA539-89D3-554B-F18D-CD0514752E2E}"/>
              </a:ext>
            </a:extLst>
          </p:cNvPr>
          <p:cNvCxnSpPr>
            <a:cxnSpLocks/>
          </p:cNvCxnSpPr>
          <p:nvPr userDrawn="1"/>
        </p:nvCxnSpPr>
        <p:spPr>
          <a:xfrm>
            <a:off x="663879" y="1936278"/>
            <a:ext cx="10872592" cy="0"/>
          </a:xfrm>
          <a:prstGeom prst="line">
            <a:avLst/>
          </a:prstGeom>
          <a:ln w="28575">
            <a:solidFill>
              <a:srgbClr val="90A9D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4A9916C-A44F-5085-4DFA-29029EB8D875}"/>
              </a:ext>
            </a:extLst>
          </p:cNvPr>
          <p:cNvCxnSpPr>
            <a:cxnSpLocks/>
          </p:cNvCxnSpPr>
          <p:nvPr userDrawn="1"/>
        </p:nvCxnSpPr>
        <p:spPr>
          <a:xfrm>
            <a:off x="662400" y="5411378"/>
            <a:ext cx="10872592" cy="0"/>
          </a:xfrm>
          <a:prstGeom prst="line">
            <a:avLst/>
          </a:prstGeom>
          <a:ln w="28575">
            <a:solidFill>
              <a:srgbClr val="90A9D2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텍스트 개체 틀 19">
            <a:extLst>
              <a:ext uri="{FF2B5EF4-FFF2-40B4-BE49-F238E27FC236}">
                <a16:creationId xmlns:a16="http://schemas.microsoft.com/office/drawing/2014/main" id="{55567EB1-F68F-26AA-3638-9051FAF39FF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427488" y="808782"/>
            <a:ext cx="1117614" cy="649858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sz="40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목차</a:t>
            </a:r>
          </a:p>
        </p:txBody>
      </p:sp>
      <p:sp>
        <p:nvSpPr>
          <p:cNvPr id="26" name="텍스트 개체 틀 25">
            <a:extLst>
              <a:ext uri="{FF2B5EF4-FFF2-40B4-BE49-F238E27FC236}">
                <a16:creationId xmlns:a16="http://schemas.microsoft.com/office/drawing/2014/main" id="{86291B1B-671D-D7A4-C24E-31F3265BADA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473079" y="3866317"/>
            <a:ext cx="931665" cy="538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항목</a:t>
            </a:r>
          </a:p>
        </p:txBody>
      </p:sp>
      <p:sp>
        <p:nvSpPr>
          <p:cNvPr id="27" name="텍스트 개체 틀 23">
            <a:extLst>
              <a:ext uri="{FF2B5EF4-FFF2-40B4-BE49-F238E27FC236}">
                <a16:creationId xmlns:a16="http://schemas.microsoft.com/office/drawing/2014/main" id="{F42958CE-5670-7BF2-D58A-55A9D293E1F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36927" y="3026087"/>
            <a:ext cx="604653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Tx/>
              <a:buNone/>
              <a:defRPr sz="5400">
                <a:solidFill>
                  <a:srgbClr val="90A9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2" name="텍스트 개체 틀 25">
            <a:extLst>
              <a:ext uri="{FF2B5EF4-FFF2-40B4-BE49-F238E27FC236}">
                <a16:creationId xmlns:a16="http://schemas.microsoft.com/office/drawing/2014/main" id="{395BF16B-F289-2948-D710-6211BE8C7F0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913510" y="3877107"/>
            <a:ext cx="931665" cy="538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항목</a:t>
            </a:r>
          </a:p>
        </p:txBody>
      </p:sp>
      <p:sp>
        <p:nvSpPr>
          <p:cNvPr id="33" name="텍스트 개체 틀 23">
            <a:extLst>
              <a:ext uri="{FF2B5EF4-FFF2-40B4-BE49-F238E27FC236}">
                <a16:creationId xmlns:a16="http://schemas.microsoft.com/office/drawing/2014/main" id="{C5ACF78E-6651-E84A-C4C3-6143A5D66A3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077358" y="3036877"/>
            <a:ext cx="604653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Tx/>
              <a:buNone/>
              <a:defRPr sz="5400">
                <a:solidFill>
                  <a:srgbClr val="90A9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36" name="텍스트 개체 틀 25">
            <a:extLst>
              <a:ext uri="{FF2B5EF4-FFF2-40B4-BE49-F238E27FC236}">
                <a16:creationId xmlns:a16="http://schemas.microsoft.com/office/drawing/2014/main" id="{9BA70AA3-5121-1B48-15ED-9ED420D4FBF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53941" y="3875666"/>
            <a:ext cx="931665" cy="538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항목</a:t>
            </a:r>
          </a:p>
        </p:txBody>
      </p:sp>
      <p:sp>
        <p:nvSpPr>
          <p:cNvPr id="37" name="텍스트 개체 틀 23">
            <a:extLst>
              <a:ext uri="{FF2B5EF4-FFF2-40B4-BE49-F238E27FC236}">
                <a16:creationId xmlns:a16="http://schemas.microsoft.com/office/drawing/2014/main" id="{2D7263F4-1674-FDCD-AE1F-5412FCAAA60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517789" y="3035436"/>
            <a:ext cx="604653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Tx/>
              <a:buNone/>
              <a:defRPr sz="5400">
                <a:solidFill>
                  <a:srgbClr val="90A9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42" name="텍스트 개체 틀 25">
            <a:extLst>
              <a:ext uri="{FF2B5EF4-FFF2-40B4-BE49-F238E27FC236}">
                <a16:creationId xmlns:a16="http://schemas.microsoft.com/office/drawing/2014/main" id="{F7AC1AEF-4FC8-349F-C680-00F600A74CB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221557" y="3866317"/>
            <a:ext cx="931665" cy="5383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Tx/>
              <a:buNone/>
              <a:defRPr sz="320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defRPr>
            </a:lvl1pPr>
          </a:lstStyle>
          <a:p>
            <a:pPr lvl="0"/>
            <a:r>
              <a:rPr lang="ko-KR" altLang="en-US" dirty="0"/>
              <a:t>항목</a:t>
            </a:r>
          </a:p>
        </p:txBody>
      </p:sp>
      <p:sp>
        <p:nvSpPr>
          <p:cNvPr id="43" name="텍스트 개체 틀 23">
            <a:extLst>
              <a:ext uri="{FF2B5EF4-FFF2-40B4-BE49-F238E27FC236}">
                <a16:creationId xmlns:a16="http://schemas.microsoft.com/office/drawing/2014/main" id="{9A67EF3D-8EC2-920A-8D0D-21A1A824E1FF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385405" y="3026087"/>
            <a:ext cx="604653" cy="8402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FontTx/>
              <a:buNone/>
              <a:defRPr sz="5400">
                <a:solidFill>
                  <a:srgbClr val="90A9D2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3908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7C96427D-5270-E341-5EBE-4299A70797DD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526775" y="-89453"/>
            <a:chExt cx="13179288" cy="7096539"/>
          </a:xfrm>
        </p:grpSpPr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961EC84F-4117-3127-1207-FECBCE06D174}"/>
                </a:ext>
              </a:extLst>
            </p:cNvPr>
            <p:cNvSpPr/>
            <p:nvPr/>
          </p:nvSpPr>
          <p:spPr>
            <a:xfrm>
              <a:off x="-526775" y="-89453"/>
              <a:ext cx="13179288" cy="7096539"/>
            </a:xfrm>
            <a:prstGeom prst="frame">
              <a:avLst>
                <a:gd name="adj1" fmla="val 134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4C07D23-6982-69C2-A713-C4DE0FA34358}"/>
                </a:ext>
              </a:extLst>
            </p:cNvPr>
            <p:cNvGrpSpPr/>
            <p:nvPr/>
          </p:nvGrpSpPr>
          <p:grpSpPr>
            <a:xfrm>
              <a:off x="5307494" y="377686"/>
              <a:ext cx="1583636" cy="139148"/>
              <a:chOff x="5307494" y="377686"/>
              <a:chExt cx="1583636" cy="139148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87713F79-70CF-2F3D-7EA1-6204CDDE2603}"/>
                  </a:ext>
                </a:extLst>
              </p:cNvPr>
              <p:cNvSpPr/>
              <p:nvPr/>
            </p:nvSpPr>
            <p:spPr>
              <a:xfrm>
                <a:off x="5307494" y="377686"/>
                <a:ext cx="139148" cy="139148"/>
              </a:xfrm>
              <a:prstGeom prst="ellipse">
                <a:avLst/>
              </a:prstGeom>
              <a:solidFill>
                <a:srgbClr val="90A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AD9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5A8C0EE7-5C49-3F8C-D765-53BB927A23D3}"/>
                  </a:ext>
                </a:extLst>
              </p:cNvPr>
              <p:cNvSpPr/>
              <p:nvPr/>
            </p:nvSpPr>
            <p:spPr>
              <a:xfrm>
                <a:off x="5668616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B12948A-68D6-E819-0899-4A66D7097A70}"/>
                  </a:ext>
                </a:extLst>
              </p:cNvPr>
              <p:cNvSpPr/>
              <p:nvPr/>
            </p:nvSpPr>
            <p:spPr>
              <a:xfrm>
                <a:off x="6029738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0CB36EA-144E-FF61-F693-30B149034F81}"/>
                  </a:ext>
                </a:extLst>
              </p:cNvPr>
              <p:cNvSpPr/>
              <p:nvPr/>
            </p:nvSpPr>
            <p:spPr>
              <a:xfrm>
                <a:off x="6390860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2D62D3D-421E-6EEF-C09D-363FADA98B31}"/>
                  </a:ext>
                </a:extLst>
              </p:cNvPr>
              <p:cNvSpPr/>
              <p:nvPr/>
            </p:nvSpPr>
            <p:spPr>
              <a:xfrm>
                <a:off x="6751982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AE5CF71E-76D6-F9AF-4F9D-4ABA03BEF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55A0FDD-DE34-43DE-A0D5-F41AC03D94C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3275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E951F1B-1915-B859-0464-557D4E1C47DB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526775" y="-89453"/>
            <a:chExt cx="13179288" cy="7096539"/>
          </a:xfrm>
        </p:grpSpPr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239C16D0-8F0F-272C-8FC6-FEF4F720C712}"/>
                </a:ext>
              </a:extLst>
            </p:cNvPr>
            <p:cNvSpPr/>
            <p:nvPr/>
          </p:nvSpPr>
          <p:spPr>
            <a:xfrm>
              <a:off x="-526775" y="-89453"/>
              <a:ext cx="13179288" cy="7096539"/>
            </a:xfrm>
            <a:prstGeom prst="frame">
              <a:avLst>
                <a:gd name="adj1" fmla="val 134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77EDC00B-DA31-26FA-53DD-F7CD7B71963B}"/>
                </a:ext>
              </a:extLst>
            </p:cNvPr>
            <p:cNvGrpSpPr/>
            <p:nvPr/>
          </p:nvGrpSpPr>
          <p:grpSpPr>
            <a:xfrm>
              <a:off x="5307494" y="377686"/>
              <a:ext cx="1583636" cy="139148"/>
              <a:chOff x="5307494" y="377686"/>
              <a:chExt cx="1583636" cy="139148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400093FF-CE10-0282-BF54-93B74DA25C97}"/>
                  </a:ext>
                </a:extLst>
              </p:cNvPr>
              <p:cNvSpPr/>
              <p:nvPr/>
            </p:nvSpPr>
            <p:spPr>
              <a:xfrm>
                <a:off x="5307494" y="377686"/>
                <a:ext cx="139148" cy="139148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rgbClr val="00BAD9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C9567B56-1AC9-09AE-E084-CBBD2B7219A8}"/>
                  </a:ext>
                </a:extLst>
              </p:cNvPr>
              <p:cNvSpPr/>
              <p:nvPr/>
            </p:nvSpPr>
            <p:spPr>
              <a:xfrm>
                <a:off x="5668616" y="377686"/>
                <a:ext cx="139148" cy="139148"/>
              </a:xfrm>
              <a:prstGeom prst="ellipse">
                <a:avLst/>
              </a:prstGeom>
              <a:solidFill>
                <a:srgbClr val="90A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53FC27BE-58AB-E04C-F0AB-A22303F19CDB}"/>
                  </a:ext>
                </a:extLst>
              </p:cNvPr>
              <p:cNvSpPr/>
              <p:nvPr/>
            </p:nvSpPr>
            <p:spPr>
              <a:xfrm>
                <a:off x="6029738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9E890D26-7C02-447D-0EAE-525ACD050D10}"/>
                  </a:ext>
                </a:extLst>
              </p:cNvPr>
              <p:cNvSpPr/>
              <p:nvPr/>
            </p:nvSpPr>
            <p:spPr>
              <a:xfrm>
                <a:off x="6390860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3957AD0B-5522-CFEC-9629-521122E488BC}"/>
                  </a:ext>
                </a:extLst>
              </p:cNvPr>
              <p:cNvSpPr/>
              <p:nvPr/>
            </p:nvSpPr>
            <p:spPr>
              <a:xfrm>
                <a:off x="6751982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슬라이드 번호 개체 틀 2">
            <a:extLst>
              <a:ext uri="{FF2B5EF4-FFF2-40B4-BE49-F238E27FC236}">
                <a16:creationId xmlns:a16="http://schemas.microsoft.com/office/drawing/2014/main" id="{E67A9853-8D63-58BA-F0E0-E831DA0B7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55A0FDD-DE34-43DE-A0D5-F41AC03D94C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29240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21E0EC52-CBD9-DB78-1AA6-1B39CDD36F8B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526775" y="-89453"/>
            <a:chExt cx="13179288" cy="7096539"/>
          </a:xfrm>
        </p:grpSpPr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995DCE92-565E-1C21-10E7-74F23308E603}"/>
                </a:ext>
              </a:extLst>
            </p:cNvPr>
            <p:cNvSpPr/>
            <p:nvPr/>
          </p:nvSpPr>
          <p:spPr>
            <a:xfrm>
              <a:off x="-526775" y="-89453"/>
              <a:ext cx="13179288" cy="7096539"/>
            </a:xfrm>
            <a:prstGeom prst="frame">
              <a:avLst>
                <a:gd name="adj1" fmla="val 134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32C8B0B-91C1-ADF0-825C-43151762187A}"/>
                </a:ext>
              </a:extLst>
            </p:cNvPr>
            <p:cNvGrpSpPr/>
            <p:nvPr/>
          </p:nvGrpSpPr>
          <p:grpSpPr>
            <a:xfrm>
              <a:off x="5307494" y="377686"/>
              <a:ext cx="1583636" cy="139148"/>
              <a:chOff x="5307494" y="377686"/>
              <a:chExt cx="1583636" cy="139148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D20D1E7B-331D-3278-7529-B7999B28D16E}"/>
                  </a:ext>
                </a:extLst>
              </p:cNvPr>
              <p:cNvSpPr/>
              <p:nvPr/>
            </p:nvSpPr>
            <p:spPr>
              <a:xfrm>
                <a:off x="5307494" y="377686"/>
                <a:ext cx="139148" cy="139148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0BAD9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44EDF121-91A7-F689-46AE-80F2A081FC18}"/>
                  </a:ext>
                </a:extLst>
              </p:cNvPr>
              <p:cNvSpPr/>
              <p:nvPr/>
            </p:nvSpPr>
            <p:spPr>
              <a:xfrm>
                <a:off x="5668616" y="377686"/>
                <a:ext cx="139148" cy="139148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AEF124CE-A2AC-279D-419B-4AFAFD90C341}"/>
                  </a:ext>
                </a:extLst>
              </p:cNvPr>
              <p:cNvSpPr/>
              <p:nvPr/>
            </p:nvSpPr>
            <p:spPr>
              <a:xfrm>
                <a:off x="6029738" y="377686"/>
                <a:ext cx="139148" cy="139148"/>
              </a:xfrm>
              <a:prstGeom prst="ellipse">
                <a:avLst/>
              </a:prstGeom>
              <a:solidFill>
                <a:srgbClr val="90A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D80F0376-ECB8-61D3-B293-ED8D95FD3E7F}"/>
                  </a:ext>
                </a:extLst>
              </p:cNvPr>
              <p:cNvSpPr/>
              <p:nvPr/>
            </p:nvSpPr>
            <p:spPr>
              <a:xfrm>
                <a:off x="6390860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8F8E94DC-D0A7-AF50-14DF-AA04A3727B6B}"/>
                  </a:ext>
                </a:extLst>
              </p:cNvPr>
              <p:cNvSpPr/>
              <p:nvPr/>
            </p:nvSpPr>
            <p:spPr>
              <a:xfrm>
                <a:off x="6751982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6A81E0FD-496E-764C-9412-9AAEAB5C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55A0FDD-DE34-43DE-A0D5-F41AC03D94C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8695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CECA1716-994D-8FB7-96B8-7AA52BBEF947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526775" y="-89453"/>
            <a:chExt cx="13179288" cy="7096539"/>
          </a:xfrm>
        </p:grpSpPr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BE18C6EE-EE10-9C26-60E5-C9304B2B7FD1}"/>
                </a:ext>
              </a:extLst>
            </p:cNvPr>
            <p:cNvSpPr/>
            <p:nvPr/>
          </p:nvSpPr>
          <p:spPr>
            <a:xfrm>
              <a:off x="-526775" y="-89453"/>
              <a:ext cx="13179288" cy="7096539"/>
            </a:xfrm>
            <a:prstGeom prst="frame">
              <a:avLst>
                <a:gd name="adj1" fmla="val 134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5166C2C6-4890-4FA9-F707-FB8FE8B237BE}"/>
                </a:ext>
              </a:extLst>
            </p:cNvPr>
            <p:cNvGrpSpPr/>
            <p:nvPr/>
          </p:nvGrpSpPr>
          <p:grpSpPr>
            <a:xfrm>
              <a:off x="5307494" y="377686"/>
              <a:ext cx="1583636" cy="139148"/>
              <a:chOff x="5307494" y="377686"/>
              <a:chExt cx="1583636" cy="139148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718AEE37-29CF-15D0-2C56-31B9A4FF2A09}"/>
                  </a:ext>
                </a:extLst>
              </p:cNvPr>
              <p:cNvSpPr/>
              <p:nvPr/>
            </p:nvSpPr>
            <p:spPr>
              <a:xfrm>
                <a:off x="5307494" y="377686"/>
                <a:ext cx="139148" cy="139148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0BAD9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57629E44-1FD8-6D2B-E89E-140924554795}"/>
                  </a:ext>
                </a:extLst>
              </p:cNvPr>
              <p:cNvSpPr/>
              <p:nvPr/>
            </p:nvSpPr>
            <p:spPr>
              <a:xfrm>
                <a:off x="5668616" y="377686"/>
                <a:ext cx="139148" cy="139148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0603A60D-6488-C150-C886-557F6F14F995}"/>
                  </a:ext>
                </a:extLst>
              </p:cNvPr>
              <p:cNvSpPr/>
              <p:nvPr/>
            </p:nvSpPr>
            <p:spPr>
              <a:xfrm>
                <a:off x="6029738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4827914E-A248-F820-0158-F4E542AAF9A1}"/>
                  </a:ext>
                </a:extLst>
              </p:cNvPr>
              <p:cNvSpPr/>
              <p:nvPr/>
            </p:nvSpPr>
            <p:spPr>
              <a:xfrm>
                <a:off x="6390860" y="377686"/>
                <a:ext cx="139148" cy="139148"/>
              </a:xfrm>
              <a:prstGeom prst="ellipse">
                <a:avLst/>
              </a:prstGeom>
              <a:solidFill>
                <a:srgbClr val="90A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DD4D9510-4CD3-25DF-E833-E1334DD6311E}"/>
                  </a:ext>
                </a:extLst>
              </p:cNvPr>
              <p:cNvSpPr/>
              <p:nvPr/>
            </p:nvSpPr>
            <p:spPr>
              <a:xfrm>
                <a:off x="6751982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A8575484-F922-9EEF-E759-C4509FB913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55A0FDD-DE34-43DE-A0D5-F41AC03D94CD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3718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EA68B991-78C6-5034-AC74-863C587EB167}"/>
              </a:ext>
            </a:extLst>
          </p:cNvPr>
          <p:cNvGrpSpPr/>
          <p:nvPr userDrawn="1"/>
        </p:nvGrpSpPr>
        <p:grpSpPr>
          <a:xfrm>
            <a:off x="-1" y="0"/>
            <a:ext cx="12192001" cy="6858000"/>
            <a:chOff x="-526775" y="-89453"/>
            <a:chExt cx="13179288" cy="7096539"/>
          </a:xfrm>
        </p:grpSpPr>
        <p:sp>
          <p:nvSpPr>
            <p:cNvPr id="4" name="액자 3">
              <a:extLst>
                <a:ext uri="{FF2B5EF4-FFF2-40B4-BE49-F238E27FC236}">
                  <a16:creationId xmlns:a16="http://schemas.microsoft.com/office/drawing/2014/main" id="{C4E2E141-DD55-5CD0-6672-38EB209666D3}"/>
                </a:ext>
              </a:extLst>
            </p:cNvPr>
            <p:cNvSpPr/>
            <p:nvPr/>
          </p:nvSpPr>
          <p:spPr>
            <a:xfrm>
              <a:off x="-526775" y="-89453"/>
              <a:ext cx="13179288" cy="7096539"/>
            </a:xfrm>
            <a:prstGeom prst="frame">
              <a:avLst>
                <a:gd name="adj1" fmla="val 13474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8BEEA6A-73C5-44EC-9A7E-CB7A22639E06}"/>
                </a:ext>
              </a:extLst>
            </p:cNvPr>
            <p:cNvGrpSpPr/>
            <p:nvPr/>
          </p:nvGrpSpPr>
          <p:grpSpPr>
            <a:xfrm>
              <a:off x="5307494" y="377686"/>
              <a:ext cx="1583636" cy="139148"/>
              <a:chOff x="5307494" y="377686"/>
              <a:chExt cx="1583636" cy="139148"/>
            </a:xfrm>
          </p:grpSpPr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4F917669-402C-A03A-B276-5F5A1F3B4F63}"/>
                  </a:ext>
                </a:extLst>
              </p:cNvPr>
              <p:cNvSpPr/>
              <p:nvPr/>
            </p:nvSpPr>
            <p:spPr>
              <a:xfrm>
                <a:off x="5307494" y="377686"/>
                <a:ext cx="139148" cy="139148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solidFill>
                    <a:srgbClr val="00BAD9"/>
                  </a:solidFill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62EC79D6-F057-4A50-D04B-5BE3AB158F6A}"/>
                  </a:ext>
                </a:extLst>
              </p:cNvPr>
              <p:cNvSpPr/>
              <p:nvPr/>
            </p:nvSpPr>
            <p:spPr>
              <a:xfrm>
                <a:off x="5668616" y="377686"/>
                <a:ext cx="139148" cy="139148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38B124E8-FCB1-6248-1B40-E158E9697B99}"/>
                  </a:ext>
                </a:extLst>
              </p:cNvPr>
              <p:cNvSpPr/>
              <p:nvPr/>
            </p:nvSpPr>
            <p:spPr>
              <a:xfrm>
                <a:off x="6029738" y="377686"/>
                <a:ext cx="139148" cy="13914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A81168A6-5B88-2F34-A889-B2BB0B71FDD0}"/>
                  </a:ext>
                </a:extLst>
              </p:cNvPr>
              <p:cNvSpPr/>
              <p:nvPr/>
            </p:nvSpPr>
            <p:spPr>
              <a:xfrm>
                <a:off x="6390860" y="377686"/>
                <a:ext cx="139148" cy="139148"/>
              </a:xfrm>
              <a:prstGeom prst="ellipse">
                <a:avLst/>
              </a:prstGeom>
              <a:solidFill>
                <a:srgbClr val="D9D9D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42CE47C3-DCD7-5834-26D6-6B50A5823CC4}"/>
                  </a:ext>
                </a:extLst>
              </p:cNvPr>
              <p:cNvSpPr/>
              <p:nvPr/>
            </p:nvSpPr>
            <p:spPr>
              <a:xfrm>
                <a:off x="6751982" y="377686"/>
                <a:ext cx="139148" cy="139148"/>
              </a:xfrm>
              <a:prstGeom prst="ellipse">
                <a:avLst/>
              </a:prstGeom>
              <a:solidFill>
                <a:srgbClr val="90A9D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1" name="슬라이드 번호 개체 틀 1">
            <a:extLst>
              <a:ext uri="{FF2B5EF4-FFF2-40B4-BE49-F238E27FC236}">
                <a16:creationId xmlns:a16="http://schemas.microsoft.com/office/drawing/2014/main" id="{56B86CAA-861D-6085-4D04-5A40D2F1D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B55A0FDD-DE34-43DE-A0D5-F41AC03D94C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0515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액자 3">
            <a:extLst>
              <a:ext uri="{FF2B5EF4-FFF2-40B4-BE49-F238E27FC236}">
                <a16:creationId xmlns:a16="http://schemas.microsoft.com/office/drawing/2014/main" id="{C4E2E141-DD55-5CD0-6672-38EB209666D3}"/>
              </a:ext>
            </a:extLst>
          </p:cNvPr>
          <p:cNvSpPr/>
          <p:nvPr/>
        </p:nvSpPr>
        <p:spPr>
          <a:xfrm>
            <a:off x="-1" y="0"/>
            <a:ext cx="12192001" cy="6858000"/>
          </a:xfrm>
          <a:prstGeom prst="frame">
            <a:avLst>
              <a:gd name="adj1" fmla="val 13474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E229D4-2865-5A14-A902-0921CD35C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724400" y="6356349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10E74B22-0706-40FB-87D4-2BC5706FB8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344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BE0C279-403B-95DD-09D2-E6FC1E4FB612}"/>
              </a:ext>
            </a:extLst>
          </p:cNvPr>
          <p:cNvSpPr/>
          <p:nvPr userDrawn="1"/>
        </p:nvSpPr>
        <p:spPr>
          <a:xfrm>
            <a:off x="0" y="0"/>
            <a:ext cx="12187688" cy="6858000"/>
          </a:xfrm>
          <a:prstGeom prst="rect">
            <a:avLst/>
          </a:prstGeom>
          <a:solidFill>
            <a:srgbClr val="436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텍스트 개체 틀 6">
            <a:extLst>
              <a:ext uri="{FF2B5EF4-FFF2-40B4-BE49-F238E27FC236}">
                <a16:creationId xmlns:a16="http://schemas.microsoft.com/office/drawing/2014/main" id="{DB588400-52B4-1218-3F61-7CF97F8CE7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049525" y="1642270"/>
            <a:ext cx="6092950" cy="12003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>
              <a:buFontTx/>
              <a:buNone/>
              <a:defRPr sz="8000"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defRPr>
            </a:lvl1pPr>
          </a:lstStyle>
          <a:p>
            <a:pPr lvl="0"/>
            <a:r>
              <a:rPr lang="en-US" altLang="ko-KR" dirty="0"/>
              <a:t>THANK YOU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9816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7378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70" r:id="rId8"/>
    <p:sldLayoutId id="2147483669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B1C37C6D-4D24-7AF1-57FC-FDF5C171F0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807599" y="1978816"/>
            <a:ext cx="4624565" cy="2054601"/>
          </a:xfrm>
        </p:spPr>
        <p:txBody>
          <a:bodyPr/>
          <a:lstStyle/>
          <a:p>
            <a:pPr algn="ctr"/>
            <a:r>
              <a:rPr lang="ko-KR" altLang="en-US" sz="6600"/>
              <a:t>한글</a:t>
            </a:r>
            <a:endParaRPr lang="en-US" altLang="ko-KR" sz="6600"/>
          </a:p>
          <a:p>
            <a:pPr algn="ctr"/>
            <a:r>
              <a:rPr lang="ko-KR" altLang="en-US" sz="6600"/>
              <a:t>보안문자</a:t>
            </a:r>
            <a:endParaRPr lang="en-US" altLang="ko-KR" sz="6600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090247-8BB3-DAE2-C9F8-7A10E7EC07A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68928" y="5871135"/>
            <a:ext cx="2254143" cy="343235"/>
          </a:xfrm>
        </p:spPr>
        <p:txBody>
          <a:bodyPr wrap="square"/>
          <a:lstStyle/>
          <a:p>
            <a:r>
              <a:rPr lang="en-US" altLang="ko-KR"/>
              <a:t>SSAFY 10</a:t>
            </a:r>
            <a:r>
              <a:rPr lang="ko-KR" altLang="en-US"/>
              <a:t>기 광주</a:t>
            </a:r>
            <a:r>
              <a:rPr lang="en-US" altLang="ko-KR"/>
              <a:t>5</a:t>
            </a:r>
            <a:r>
              <a:rPr lang="ko-KR" altLang="en-US"/>
              <a:t>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92CA44F-2C86-734B-2277-7E4F7A5B500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25583" y="6214370"/>
            <a:ext cx="2988599" cy="426848"/>
          </a:xfrm>
        </p:spPr>
        <p:txBody>
          <a:bodyPr wrap="square">
            <a:spAutoFit/>
          </a:bodyPr>
          <a:lstStyle/>
          <a:p>
            <a:r>
              <a:rPr lang="ko-KR" altLang="en-US"/>
              <a:t>김내림</a:t>
            </a:r>
            <a:r>
              <a:rPr lang="en-US" altLang="ko-KR"/>
              <a:t>, </a:t>
            </a:r>
            <a:r>
              <a:rPr lang="ko-KR" altLang="en-US"/>
              <a:t>이항우</a:t>
            </a:r>
            <a:r>
              <a:rPr lang="en-US" altLang="ko-KR"/>
              <a:t>, </a:t>
            </a:r>
            <a:r>
              <a:rPr lang="ko-KR" altLang="en-US"/>
              <a:t>이현호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23C1072-34AB-EB90-9975-1824858F71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360053" y="185451"/>
            <a:ext cx="1831947" cy="426848"/>
          </a:xfrm>
        </p:spPr>
        <p:txBody>
          <a:bodyPr/>
          <a:lstStyle/>
          <a:p>
            <a:r>
              <a:rPr lang="en-US" altLang="ko-KR"/>
              <a:t>2023.08.17.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6280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7FACCEE-88BE-83CB-3AB3-0F5B973EA6ED}"/>
              </a:ext>
            </a:extLst>
          </p:cNvPr>
          <p:cNvSpPr txBox="1"/>
          <p:nvPr/>
        </p:nvSpPr>
        <p:spPr>
          <a:xfrm>
            <a:off x="5985933" y="4251691"/>
            <a:ext cx="5725026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latinLnBrk="0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1990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년대에 나온 문헌에서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300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만 어절 분량의 말뭉치를 통계적으로 분석한 국립국어원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(2005:15~30)</a:t>
            </a:r>
          </a:p>
          <a:p>
            <a:pPr latinLnBrk="0"/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실린 음절자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音節字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의 가짓수가 </a:t>
            </a:r>
            <a:r>
              <a:rPr lang="en-US" altLang="ko-KR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1,989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가지이다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72BD3E-223A-9716-378C-A26E99574C4B}"/>
              </a:ext>
            </a:extLst>
          </p:cNvPr>
          <p:cNvSpPr txBox="1"/>
          <p:nvPr/>
        </p:nvSpPr>
        <p:spPr>
          <a:xfrm>
            <a:off x="6096000" y="5621613"/>
            <a:ext cx="547297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* </a:t>
            </a: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말뭉치</a:t>
            </a:r>
            <a:r>
              <a:rPr lang="en-US" altLang="ko-KR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>
                <a:latin typeface="나눔스퀘어" panose="020B0600000101010101" pitchFamily="50" charset="-127"/>
                <a:ea typeface="나눔스퀘어" panose="020B0600000101010101" pitchFamily="50" charset="-127"/>
              </a:rPr>
              <a:t>언어 연구를 위해 텍스트를 컴퓨터가 읽을 수 있는 형태로 모아 놓은 언어 자료</a:t>
            </a: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89EECF2-EA28-76AF-6135-D2575CBBA502}"/>
              </a:ext>
            </a:extLst>
          </p:cNvPr>
          <p:cNvGrpSpPr/>
          <p:nvPr/>
        </p:nvGrpSpPr>
        <p:grpSpPr>
          <a:xfrm>
            <a:off x="1379550" y="974776"/>
            <a:ext cx="4613764" cy="5250871"/>
            <a:chOff x="1379550" y="974776"/>
            <a:chExt cx="4613764" cy="5250871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3ED27C4-9795-52B4-3D64-FF8558B1F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6932" y="974776"/>
              <a:ext cx="4599001" cy="490844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91A922D-E8BC-2FE6-99D4-7E5B0319B38E}"/>
                </a:ext>
              </a:extLst>
            </p:cNvPr>
            <p:cNvSpPr txBox="1"/>
            <p:nvPr/>
          </p:nvSpPr>
          <p:spPr>
            <a:xfrm>
              <a:off x="1379550" y="5948648"/>
              <a:ext cx="461376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배주채</a:t>
              </a:r>
              <a:r>
                <a:rPr lang="en-US" altLang="ko-KR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현대국어 音節의 가짓수 연구 </a:t>
              </a:r>
              <a:r>
                <a:rPr lang="en-US" altLang="ko-KR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어문연구</a:t>
              </a:r>
              <a:r>
                <a:rPr lang="en-US" altLang="ko-KR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語文硏究</a:t>
              </a:r>
              <a:r>
                <a:rPr lang="en-US" altLang="ko-KR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), 2010), 73</a:t>
              </a:r>
              <a:endPara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ADE94AA-1760-532B-179F-B42A13F7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AAC008-653E-E571-1B21-270F0CA54EF9}"/>
              </a:ext>
            </a:extLst>
          </p:cNvPr>
          <p:cNvSpPr txBox="1"/>
          <p:nvPr/>
        </p:nvSpPr>
        <p:spPr>
          <a:xfrm>
            <a:off x="900000" y="59186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조합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D2560A-9243-689E-D099-1AC2076140CB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구상</a:t>
            </a:r>
          </a:p>
        </p:txBody>
      </p:sp>
    </p:spTree>
    <p:extLst>
      <p:ext uri="{BB962C8B-B14F-4D97-AF65-F5344CB8AC3E}">
        <p14:creationId xmlns:p14="http://schemas.microsoft.com/office/powerpoint/2010/main" val="1386054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67A527-9787-6AB1-0701-8D5F237A98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143" y="977052"/>
            <a:ext cx="5459562" cy="490389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582CB1-6C14-A68F-AF6A-A18DD4E529B7}"/>
              </a:ext>
            </a:extLst>
          </p:cNvPr>
          <p:cNvSpPr txBox="1"/>
          <p:nvPr/>
        </p:nvSpPr>
        <p:spPr>
          <a:xfrm>
            <a:off x="925200" y="928800"/>
            <a:ext cx="3345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데이터셋 가져오기 및 가공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AC290F4-E6B9-AF08-B8B8-F17A64E571FA}"/>
              </a:ext>
            </a:extLst>
          </p:cNvPr>
          <p:cNvGrpSpPr/>
          <p:nvPr/>
        </p:nvGrpSpPr>
        <p:grpSpPr>
          <a:xfrm>
            <a:off x="1029122" y="2123770"/>
            <a:ext cx="4743606" cy="2807309"/>
            <a:chOff x="1705743" y="2330450"/>
            <a:chExt cx="4743606" cy="2807309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5C6E366-81C8-9F58-D97A-748368D35F9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9546" y="2330450"/>
              <a:ext cx="3556000" cy="2197100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DC229EA-FF4B-3D6E-20A4-C84FEE1E8808}"/>
                </a:ext>
              </a:extLst>
            </p:cNvPr>
            <p:cNvSpPr txBox="1"/>
            <p:nvPr/>
          </p:nvSpPr>
          <p:spPr>
            <a:xfrm>
              <a:off x="1705743" y="4768427"/>
              <a:ext cx="47436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우리말샘</a:t>
              </a:r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국립국어원이 만든 개방형 한국어 사전</a:t>
              </a:r>
            </a:p>
          </p:txBody>
        </p:sp>
      </p:grp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93B296A-9EDD-469E-CDD1-95D0BF735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F304F21-808D-4078-BA18-346ADEE8C1C1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531098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>
            <a:extLst>
              <a:ext uri="{FF2B5EF4-FFF2-40B4-BE49-F238E27FC236}">
                <a16:creationId xmlns:a16="http://schemas.microsoft.com/office/drawing/2014/main" id="{8545B649-4EB3-9D0B-C254-64645E11491A}"/>
              </a:ext>
            </a:extLst>
          </p:cNvPr>
          <p:cNvGrpSpPr/>
          <p:nvPr/>
        </p:nvGrpSpPr>
        <p:grpSpPr>
          <a:xfrm>
            <a:off x="1535906" y="1388531"/>
            <a:ext cx="4167188" cy="4579453"/>
            <a:chOff x="1535906" y="1083731"/>
            <a:chExt cx="4167188" cy="457945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2F6A1A80-38D0-164F-0F03-14A246C2016C}"/>
                </a:ext>
              </a:extLst>
            </p:cNvPr>
            <p:cNvGrpSpPr/>
            <p:nvPr/>
          </p:nvGrpSpPr>
          <p:grpSpPr>
            <a:xfrm>
              <a:off x="1535906" y="1083731"/>
              <a:ext cx="4167188" cy="4216400"/>
              <a:chOff x="1535906" y="1083731"/>
              <a:chExt cx="4167188" cy="4216400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196A8D07-74FA-A34D-1CD3-D866F5C6DE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72095" y="1083731"/>
                <a:ext cx="4094879" cy="4216400"/>
              </a:xfrm>
              <a:prstGeom prst="rect">
                <a:avLst/>
              </a:prstGeom>
            </p:spPr>
          </p:pic>
          <p:sp>
            <p:nvSpPr>
              <p:cNvPr id="8" name="직사각형 7">
                <a:extLst>
                  <a:ext uri="{FF2B5EF4-FFF2-40B4-BE49-F238E27FC236}">
                    <a16:creationId xmlns:a16="http://schemas.microsoft.com/office/drawing/2014/main" id="{C9A49C01-D6EF-933E-DE4C-187F7D1E27E2}"/>
                  </a:ext>
                </a:extLst>
              </p:cNvPr>
              <p:cNvSpPr/>
              <p:nvPr/>
            </p:nvSpPr>
            <p:spPr>
              <a:xfrm>
                <a:off x="1535906" y="2783681"/>
                <a:ext cx="4167188" cy="27622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DB0306F-F441-8D58-D7CF-25888658E27E}"/>
                </a:ext>
              </a:extLst>
            </p:cNvPr>
            <p:cNvSpPr txBox="1"/>
            <p:nvPr/>
          </p:nvSpPr>
          <p:spPr>
            <a:xfrm>
              <a:off x="2734482" y="5293852"/>
              <a:ext cx="1770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글자 사이 하이픈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FB50209-8A5C-2C9B-76D1-5AFC3AA7E8DA}"/>
              </a:ext>
            </a:extLst>
          </p:cNvPr>
          <p:cNvGrpSpPr/>
          <p:nvPr/>
        </p:nvGrpSpPr>
        <p:grpSpPr>
          <a:xfrm>
            <a:off x="6488872" y="1388532"/>
            <a:ext cx="4167188" cy="4579452"/>
            <a:chOff x="6488872" y="1083732"/>
            <a:chExt cx="4167188" cy="4579452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B9CB33D1-7A38-13F0-75E1-68D4FDBF0BBB}"/>
                </a:ext>
              </a:extLst>
            </p:cNvPr>
            <p:cNvGrpSpPr/>
            <p:nvPr/>
          </p:nvGrpSpPr>
          <p:grpSpPr>
            <a:xfrm>
              <a:off x="6488872" y="1083732"/>
              <a:ext cx="4167188" cy="4216399"/>
              <a:chOff x="6488872" y="1083732"/>
              <a:chExt cx="4167188" cy="4216399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3201F9E8-2896-6D03-2DBA-6AA7430BDC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25027" y="1083732"/>
                <a:ext cx="4094879" cy="4216399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3362A7C2-39EE-0B93-9AB6-4DC64A5BFE21}"/>
                  </a:ext>
                </a:extLst>
              </p:cNvPr>
              <p:cNvSpPr/>
              <p:nvPr/>
            </p:nvSpPr>
            <p:spPr>
              <a:xfrm>
                <a:off x="6488872" y="2389712"/>
                <a:ext cx="4167188" cy="276225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960D6E5-3D9E-B85F-C677-955761A37969}"/>
                </a:ext>
              </a:extLst>
            </p:cNvPr>
            <p:cNvSpPr txBox="1"/>
            <p:nvPr/>
          </p:nvSpPr>
          <p:spPr>
            <a:xfrm>
              <a:off x="7582451" y="5293852"/>
              <a:ext cx="19800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글자 사이 띄어쓰기</a:t>
              </a:r>
            </a:p>
          </p:txBody>
        </p:sp>
      </p:grp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586A6990-B1BF-0D7E-BCF6-5CABA0355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159C3B-1E53-0D86-3137-471DCFDDC56E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DC96C-853D-6644-E50C-35B208D1CC03}"/>
              </a:ext>
            </a:extLst>
          </p:cNvPr>
          <p:cNvSpPr txBox="1"/>
          <p:nvPr/>
        </p:nvSpPr>
        <p:spPr>
          <a:xfrm>
            <a:off x="925200" y="928800"/>
            <a:ext cx="33457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데이터셋 가져오기 및 가공</a:t>
            </a:r>
          </a:p>
        </p:txBody>
      </p:sp>
    </p:spTree>
    <p:extLst>
      <p:ext uri="{BB962C8B-B14F-4D97-AF65-F5344CB8AC3E}">
        <p14:creationId xmlns:p14="http://schemas.microsoft.com/office/powerpoint/2010/main" val="3820856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93CBEBAE-1E2B-5313-942D-CDCCFD4ECC8B}"/>
              </a:ext>
            </a:extLst>
          </p:cNvPr>
          <p:cNvGrpSpPr/>
          <p:nvPr/>
        </p:nvGrpSpPr>
        <p:grpSpPr>
          <a:xfrm>
            <a:off x="1791128" y="1509523"/>
            <a:ext cx="4800171" cy="4893103"/>
            <a:chOff x="1791128" y="1021843"/>
            <a:chExt cx="4800171" cy="4893103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5AF739B5-6CDF-DF9A-4472-ECD1BA6921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1128" y="1021843"/>
              <a:ext cx="4800171" cy="4431438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730C3B2-1A32-9F15-D807-E9F9A83F2838}"/>
                </a:ext>
              </a:extLst>
            </p:cNvPr>
            <p:cNvSpPr txBox="1"/>
            <p:nvPr/>
          </p:nvSpPr>
          <p:spPr>
            <a:xfrm>
              <a:off x="3293864" y="5453281"/>
              <a:ext cx="18073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package com.ssafy.util;</a:t>
              </a:r>
            </a:p>
            <a:p>
              <a:pPr algn="ctr"/>
              <a:r>
                <a:rPr lang="en-US" altLang="ko-KR" sz="120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CSVParser.java</a:t>
              </a:r>
              <a:endParaRPr lang="ko-KR" altLang="en-US" sz="12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CC5D48A9-B649-AE8A-0323-4072A5D075A2}"/>
              </a:ext>
            </a:extLst>
          </p:cNvPr>
          <p:cNvGrpSpPr/>
          <p:nvPr/>
        </p:nvGrpSpPr>
        <p:grpSpPr>
          <a:xfrm>
            <a:off x="7381309" y="1509523"/>
            <a:ext cx="1984116" cy="4893183"/>
            <a:chOff x="8079809" y="1021762"/>
            <a:chExt cx="1984116" cy="4893183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DDF15A1D-8962-F315-4F4F-4519DBD85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9809" y="1021762"/>
              <a:ext cx="1984116" cy="44316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8105A5-53D8-526B-B8A8-D8772EBE6980}"/>
                </a:ext>
              </a:extLst>
            </p:cNvPr>
            <p:cNvSpPr txBox="1"/>
            <p:nvPr/>
          </p:nvSpPr>
          <p:spPr>
            <a:xfrm>
              <a:off x="8094035" y="5453280"/>
              <a:ext cx="195566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20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package com.ssafy.util;</a:t>
              </a:r>
            </a:p>
            <a:p>
              <a:pPr algn="ctr"/>
              <a:r>
                <a:rPr lang="en-US" altLang="ko-KR" sz="1200">
                  <a:solidFill>
                    <a:srgbClr val="FF0000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CheckSecurityWords.java</a:t>
              </a:r>
              <a:endParaRPr lang="ko-KR" altLang="en-US" sz="12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1C22D8D-8CF9-D0C6-D6AE-D43EF7494614}"/>
              </a:ext>
            </a:extLst>
          </p:cNvPr>
          <p:cNvSpPr txBox="1"/>
          <p:nvPr/>
        </p:nvSpPr>
        <p:spPr>
          <a:xfrm>
            <a:off x="925200" y="928800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한글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생성</a:t>
            </a: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573D58F-42DD-29AA-B37C-3712C1899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4043AE-176F-045C-8638-00CDEBCFB00E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8549949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1">
            <a:extLst>
              <a:ext uri="{FF2B5EF4-FFF2-40B4-BE49-F238E27FC236}">
                <a16:creationId xmlns:a16="http://schemas.microsoft.com/office/drawing/2014/main" id="{A48D7B18-DF6C-6F1A-2E82-B1A4388F7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6" name="2023-08-15 14-02-51">
            <a:hlinkClick r:id="" action="ppaction://media"/>
            <a:extLst>
              <a:ext uri="{FF2B5EF4-FFF2-40B4-BE49-F238E27FC236}">
                <a16:creationId xmlns:a16="http://schemas.microsoft.com/office/drawing/2014/main" id="{7AA9DEE5-61A4-C014-0A4C-34D84BA7E0D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18000" y="1357200"/>
            <a:ext cx="3657600" cy="3582000"/>
          </a:xfrm>
          <a:prstGeom prst="rect">
            <a:avLst/>
          </a:prstGeom>
        </p:spPr>
      </p:pic>
      <p:pic>
        <p:nvPicPr>
          <p:cNvPr id="7" name="2023-08-15 14-03-01">
            <a:hlinkClick r:id="" action="ppaction://media"/>
            <a:extLst>
              <a:ext uri="{FF2B5EF4-FFF2-40B4-BE49-F238E27FC236}">
                <a16:creationId xmlns:a16="http://schemas.microsoft.com/office/drawing/2014/main" id="{9FBDFB84-E040-B326-469C-34F311EAC4B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69200" y="1144800"/>
            <a:ext cx="1296000" cy="45150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37ED15-D0F4-A476-5834-DE6B72AA8C0E}"/>
              </a:ext>
            </a:extLst>
          </p:cNvPr>
          <p:cNvSpPr txBox="1"/>
          <p:nvPr/>
        </p:nvSpPr>
        <p:spPr>
          <a:xfrm>
            <a:off x="925200" y="928800"/>
            <a:ext cx="2800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랜덤 한글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글자 생성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28FE86-C6FC-E5E5-C8B5-4CE05236D8E5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485277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3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24E86CDC-43D7-2BBC-CC20-D0906959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15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27F16B3-DFCC-FBE7-7A1B-6232CF3C56DA}"/>
              </a:ext>
            </a:extLst>
          </p:cNvPr>
          <p:cNvGrpSpPr/>
          <p:nvPr/>
        </p:nvGrpSpPr>
        <p:grpSpPr>
          <a:xfrm>
            <a:off x="1526400" y="968400"/>
            <a:ext cx="9137006" cy="5366881"/>
            <a:chOff x="1526400" y="968400"/>
            <a:chExt cx="9137006" cy="536688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BD855D-C341-A155-EE68-82EF53BE2AA4}"/>
                </a:ext>
              </a:extLst>
            </p:cNvPr>
            <p:cNvSpPr txBox="1"/>
            <p:nvPr/>
          </p:nvSpPr>
          <p:spPr>
            <a:xfrm>
              <a:off x="5467526" y="5965949"/>
              <a:ext cx="1256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Utility.java</a:t>
              </a: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3573BE7-B7E7-B108-3B49-BDC73E4F9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26400" y="968400"/>
              <a:ext cx="9137006" cy="4996800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BF582582-B3E2-BD8D-83BD-3A740C823E2D}"/>
              </a:ext>
            </a:extLst>
          </p:cNvPr>
          <p:cNvSpPr txBox="1"/>
          <p:nvPr/>
        </p:nvSpPr>
        <p:spPr>
          <a:xfrm>
            <a:off x="4682497" y="214891"/>
            <a:ext cx="28248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 </a:t>
            </a:r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</a:t>
            </a:r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286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718B514-E799-D9F9-AD87-175FC508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16</a:t>
            </a:fld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67097F7B-0CCF-F646-4A26-D7FB150A346E}"/>
              </a:ext>
            </a:extLst>
          </p:cNvPr>
          <p:cNvGrpSpPr/>
          <p:nvPr/>
        </p:nvGrpSpPr>
        <p:grpSpPr>
          <a:xfrm>
            <a:off x="920498" y="1387241"/>
            <a:ext cx="10351003" cy="4706440"/>
            <a:chOff x="920498" y="1227221"/>
            <a:chExt cx="10351003" cy="4706440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78086E80-C3EE-F8D6-92E0-47C3828F8EE5}"/>
                </a:ext>
              </a:extLst>
            </p:cNvPr>
            <p:cNvGrpSpPr/>
            <p:nvPr/>
          </p:nvGrpSpPr>
          <p:grpSpPr>
            <a:xfrm>
              <a:off x="920498" y="1227221"/>
              <a:ext cx="5994923" cy="3816287"/>
              <a:chOff x="920498" y="1227221"/>
              <a:chExt cx="5994923" cy="3816287"/>
            </a:xfrm>
          </p:grpSpPr>
          <p:pic>
            <p:nvPicPr>
              <p:cNvPr id="5" name="그림 4">
                <a:extLst>
                  <a:ext uri="{FF2B5EF4-FFF2-40B4-BE49-F238E27FC236}">
                    <a16:creationId xmlns:a16="http://schemas.microsoft.com/office/drawing/2014/main" id="{7061F50F-36EC-4A1A-C2DE-440722D01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0498" y="1227221"/>
                <a:ext cx="5994923" cy="3816287"/>
              </a:xfrm>
              <a:prstGeom prst="rect">
                <a:avLst/>
              </a:prstGeom>
            </p:spPr>
          </p:pic>
          <p:sp>
            <p:nvSpPr>
              <p:cNvPr id="9" name="직사각형 8">
                <a:extLst>
                  <a:ext uri="{FF2B5EF4-FFF2-40B4-BE49-F238E27FC236}">
                    <a16:creationId xmlns:a16="http://schemas.microsoft.com/office/drawing/2014/main" id="{BF8AB439-127D-C4F0-BE4E-8C8FFF6F975A}"/>
                  </a:ext>
                </a:extLst>
              </p:cNvPr>
              <p:cNvSpPr/>
              <p:nvPr/>
            </p:nvSpPr>
            <p:spPr>
              <a:xfrm>
                <a:off x="1019175" y="2070100"/>
                <a:ext cx="765175" cy="19685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ED42E423-2842-E11B-96AC-028EF2BE0849}"/>
                </a:ext>
              </a:extLst>
            </p:cNvPr>
            <p:cNvGrpSpPr/>
            <p:nvPr/>
          </p:nvGrpSpPr>
          <p:grpSpPr>
            <a:xfrm>
              <a:off x="3069677" y="2537460"/>
              <a:ext cx="8201824" cy="3396201"/>
              <a:chOff x="3069677" y="2537460"/>
              <a:chExt cx="8201824" cy="3396201"/>
            </a:xfrm>
          </p:grpSpPr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80DC34B-FF99-A978-1AD3-AAFA85BC5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9677" y="2537460"/>
                <a:ext cx="8201824" cy="3396201"/>
              </a:xfrm>
              <a:prstGeom prst="rect">
                <a:avLst/>
              </a:prstGeom>
            </p:spPr>
          </p:pic>
          <p:sp>
            <p:nvSpPr>
              <p:cNvPr id="10" name="직사각형 9">
                <a:extLst>
                  <a:ext uri="{FF2B5EF4-FFF2-40B4-BE49-F238E27FC236}">
                    <a16:creationId xmlns:a16="http://schemas.microsoft.com/office/drawing/2014/main" id="{71B8239E-C729-D424-8B63-8AB5C89E757B}"/>
                  </a:ext>
                </a:extLst>
              </p:cNvPr>
              <p:cNvSpPr/>
              <p:nvPr/>
            </p:nvSpPr>
            <p:spPr>
              <a:xfrm>
                <a:off x="3174423" y="2631174"/>
                <a:ext cx="666057" cy="19584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8D59C20-7379-CC17-58DE-9BFB18D77B33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FF49C3C-4594-85C1-D916-2C864DFB1EC6}"/>
              </a:ext>
            </a:extLst>
          </p:cNvPr>
          <p:cNvSpPr txBox="1"/>
          <p:nvPr/>
        </p:nvSpPr>
        <p:spPr>
          <a:xfrm>
            <a:off x="925200" y="928800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암호화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구상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46361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718B514-E799-D9F9-AD87-175FC508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6FC47A-94C6-29A2-48BB-4DD9009E03E8}"/>
              </a:ext>
            </a:extLst>
          </p:cNvPr>
          <p:cNvSpPr txBox="1"/>
          <p:nvPr/>
        </p:nvSpPr>
        <p:spPr>
          <a:xfrm>
            <a:off x="2590072" y="5168900"/>
            <a:ext cx="748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홍길동의 비밀번호가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갖은벌금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”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변경되어 </a:t>
            </a:r>
            <a:r>
              <a: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rPr>
              <a:t>user.csv</a:t>
            </a:r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에 변경된 해시값 반영</a:t>
            </a: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0C9CFBD9-0092-12AA-8D20-4875CB17A580}"/>
              </a:ext>
            </a:extLst>
          </p:cNvPr>
          <p:cNvGrpSpPr/>
          <p:nvPr/>
        </p:nvGrpSpPr>
        <p:grpSpPr>
          <a:xfrm>
            <a:off x="945109" y="2917524"/>
            <a:ext cx="4680000" cy="1022951"/>
            <a:chOff x="945109" y="2917524"/>
            <a:chExt cx="4680000" cy="1022951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79372B3F-A129-7A63-F1C5-F73FEA6FA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5109" y="2917524"/>
              <a:ext cx="4680000" cy="1022951"/>
            </a:xfrm>
            <a:prstGeom prst="rect">
              <a:avLst/>
            </a:prstGeom>
          </p:spPr>
        </p:pic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45F3A4FB-B0D6-CABB-AFA7-2F4E7830F187}"/>
                </a:ext>
              </a:extLst>
            </p:cNvPr>
            <p:cNvSpPr/>
            <p:nvPr/>
          </p:nvSpPr>
          <p:spPr>
            <a:xfrm>
              <a:off x="1999455" y="3440906"/>
              <a:ext cx="869950" cy="1841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78C72E81-3AE9-302B-16F2-AC8CE0D92652}"/>
              </a:ext>
            </a:extLst>
          </p:cNvPr>
          <p:cNvGrpSpPr/>
          <p:nvPr/>
        </p:nvGrpSpPr>
        <p:grpSpPr>
          <a:xfrm>
            <a:off x="6566892" y="2917524"/>
            <a:ext cx="4680000" cy="1022951"/>
            <a:chOff x="6566892" y="2917524"/>
            <a:chExt cx="4680000" cy="10229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FDE3E72-22EA-7023-3B04-97C681D060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66892" y="2917524"/>
              <a:ext cx="4680000" cy="1022951"/>
            </a:xfrm>
            <a:prstGeom prst="rect">
              <a:avLst/>
            </a:prstGeom>
          </p:spPr>
        </p:pic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63F26E72-A64E-DC48-4F41-DB90ACD8DB7E}"/>
                </a:ext>
              </a:extLst>
            </p:cNvPr>
            <p:cNvSpPr/>
            <p:nvPr/>
          </p:nvSpPr>
          <p:spPr>
            <a:xfrm>
              <a:off x="7645027" y="3428999"/>
              <a:ext cx="936785" cy="184151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BDD09F6-CFBB-5EC4-B5FA-FB0F6A381B76}"/>
              </a:ext>
            </a:extLst>
          </p:cNvPr>
          <p:cNvCxnSpPr/>
          <p:nvPr/>
        </p:nvCxnSpPr>
        <p:spPr>
          <a:xfrm>
            <a:off x="5713306" y="3515360"/>
            <a:ext cx="765387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83ADC90-8F84-D880-FE33-53AA9D55F0BE}"/>
              </a:ext>
            </a:extLst>
          </p:cNvPr>
          <p:cNvSpPr txBox="1"/>
          <p:nvPr/>
        </p:nvSpPr>
        <p:spPr>
          <a:xfrm>
            <a:off x="925200" y="928800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암호화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527AD6D-F0CA-3D7C-8AD6-076FAC6E133D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</p:spTree>
    <p:extLst>
      <p:ext uri="{BB962C8B-B14F-4D97-AF65-F5344CB8AC3E}">
        <p14:creationId xmlns:p14="http://schemas.microsoft.com/office/powerpoint/2010/main" val="3943606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718B514-E799-D9F9-AD87-175FC508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18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FB7EB1F-B11B-6EA0-9C55-8C3C341DAE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105" y="1689713"/>
            <a:ext cx="4433993" cy="347857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4E5816B-C94E-DC57-07EC-10DF7B09E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2814" y="2312166"/>
            <a:ext cx="4433993" cy="223366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3997024-E36B-A8CC-13BF-6D865C2BCFF5}"/>
              </a:ext>
            </a:extLst>
          </p:cNvPr>
          <p:cNvSpPr txBox="1"/>
          <p:nvPr/>
        </p:nvSpPr>
        <p:spPr>
          <a:xfrm>
            <a:off x="5551640" y="541140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해시 충돌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9E863D7-0EC4-292C-AD81-EB0F266FA510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DBDE2A6-2A39-E884-46A4-192B788DADA3}"/>
              </a:ext>
            </a:extLst>
          </p:cNvPr>
          <p:cNvSpPr txBox="1"/>
          <p:nvPr/>
        </p:nvSpPr>
        <p:spPr>
          <a:xfrm>
            <a:off x="925200" y="928800"/>
            <a:ext cx="2986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비밀번호 암호화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단점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8079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C718B514-E799-D9F9-AD87-175FC508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82B58A2-1DD1-907C-6000-4617A46E6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1846" y="921276"/>
            <a:ext cx="5248307" cy="5015447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D0F33A93-7F69-6BFA-F2F6-A3E9475D4B00}"/>
              </a:ext>
            </a:extLst>
          </p:cNvPr>
          <p:cNvSpPr/>
          <p:nvPr/>
        </p:nvSpPr>
        <p:spPr>
          <a:xfrm>
            <a:off x="5107405" y="3717758"/>
            <a:ext cx="372979" cy="2045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F54CEF-B592-DC5B-1DEC-F1C251AABC97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5733C6-6421-2E22-685B-8AD860570F83}"/>
              </a:ext>
            </a:extLst>
          </p:cNvPr>
          <p:cNvSpPr txBox="1"/>
          <p:nvPr/>
        </p:nvSpPr>
        <p:spPr>
          <a:xfrm>
            <a:off x="925200" y="928800"/>
            <a:ext cx="18133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이름 마스킹</a:t>
            </a:r>
          </a:p>
        </p:txBody>
      </p:sp>
    </p:spTree>
    <p:extLst>
      <p:ext uri="{BB962C8B-B14F-4D97-AF65-F5344CB8AC3E}">
        <p14:creationId xmlns:p14="http://schemas.microsoft.com/office/powerpoint/2010/main" val="254097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262EFD05-36E0-E734-C808-0DB6E1C1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2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ADC48DC-D861-9C1C-FBE5-38657F3B931D}"/>
              </a:ext>
            </a:extLst>
          </p:cNvPr>
          <p:cNvGrpSpPr/>
          <p:nvPr/>
        </p:nvGrpSpPr>
        <p:grpSpPr>
          <a:xfrm>
            <a:off x="2113200" y="950400"/>
            <a:ext cx="7967157" cy="4960800"/>
            <a:chOff x="2113200" y="950400"/>
            <a:chExt cx="7967157" cy="49608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5EA44B4-54EB-9882-F770-375082472F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3200" y="950400"/>
              <a:ext cx="7967157" cy="4960800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B0667762-D16F-A05C-DAD3-6D42F1E31F66}"/>
                </a:ext>
              </a:extLst>
            </p:cNvPr>
            <p:cNvSpPr/>
            <p:nvPr/>
          </p:nvSpPr>
          <p:spPr>
            <a:xfrm>
              <a:off x="4072690" y="2532647"/>
              <a:ext cx="5895474" cy="130542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B42016D-A0BC-806C-EAD5-BFD8867CC175}"/>
              </a:ext>
            </a:extLst>
          </p:cNvPr>
          <p:cNvSpPr txBox="1"/>
          <p:nvPr/>
        </p:nvSpPr>
        <p:spPr>
          <a:xfrm>
            <a:off x="4962516" y="214892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</a:t>
            </a:r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0215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1A8926-B847-8933-7F71-49828B4D6E85}"/>
              </a:ext>
            </a:extLst>
          </p:cNvPr>
          <p:cNvSpPr txBox="1"/>
          <p:nvPr/>
        </p:nvSpPr>
        <p:spPr>
          <a:xfrm>
            <a:off x="1380485" y="1286976"/>
            <a:ext cx="535274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---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메인화면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---</a:t>
            </a:r>
          </a:p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불일치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불일치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및 비밀번호 일치</a:t>
            </a:r>
          </a:p>
          <a:p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사용자가입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 중복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사용할 수 없는 비밀번호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공백 입력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입력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규정 준수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아이디찾기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공백 입력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-&gt;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회원 정보 파일의 가장 위에 있는 정보 출력되는 문제 픽스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없는 이름 입력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없는 휴대폰 번호 입력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 입력</a:t>
            </a:r>
          </a:p>
          <a:p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비밀번호찾기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공백 입력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없는 아이디 입력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없는 이름 입력</a:t>
            </a:r>
          </a:p>
          <a:p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9.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프로그램종료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예외 케이스 없음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6" name="슬라이드 번호 개체 틀 1">
            <a:extLst>
              <a:ext uri="{FF2B5EF4-FFF2-40B4-BE49-F238E27FC236}">
                <a16:creationId xmlns:a16="http://schemas.microsoft.com/office/drawing/2014/main" id="{4135375F-68AA-9A6C-9331-0E5093860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F615CD-4229-BA27-7786-540BB9374460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4.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FA85FC0-3C0A-D270-B123-C95C3C0F6A5C}"/>
              </a:ext>
            </a:extLst>
          </p:cNvPr>
          <p:cNvSpPr txBox="1"/>
          <p:nvPr/>
        </p:nvSpPr>
        <p:spPr>
          <a:xfrm>
            <a:off x="925200" y="928800"/>
            <a:ext cx="20473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(5) </a:t>
            </a:r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 케이스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4F693C-5450-D4EB-58C5-AE6A01C12429}"/>
              </a:ext>
            </a:extLst>
          </p:cNvPr>
          <p:cNvSpPr txBox="1"/>
          <p:nvPr/>
        </p:nvSpPr>
        <p:spPr>
          <a:xfrm>
            <a:off x="7303346" y="1328910"/>
            <a:ext cx="339227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---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 후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---</a:t>
            </a:r>
          </a:p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1.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로그아웃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예외 케이스 없음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2.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내정보조회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예외 케이스 없음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3.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암호변경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비밀번호 틀림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공백 입력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 미입력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 자릿수 미준수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(8~15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자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새 비밀번호와 새 비밀번호 확인 불일치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비정상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대문자 미포함</a:t>
            </a:r>
            <a:endParaRPr lang="en-US" altLang="ko-KR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준수</a:t>
            </a:r>
          </a:p>
          <a:p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4. 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게시글조회 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#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예외 케이스 없음</a:t>
            </a:r>
          </a:p>
          <a:p>
            <a:pPr marL="228600" indent="-228600">
              <a:buFont typeface="+mj-ea"/>
              <a:buAutoNum type="circleNumDbPlain"/>
            </a:pP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정상</a:t>
            </a:r>
            <a:r>
              <a:rPr lang="en-US" altLang="ko-KR" sz="120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ko-KR" altLang="en-US" sz="12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6443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89A3B8F2-92D2-A404-3A09-9D0B42B413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3" name="2023-08-15 21-03-34">
            <a:hlinkClick r:id="" action="ppaction://media"/>
            <a:extLst>
              <a:ext uri="{FF2B5EF4-FFF2-40B4-BE49-F238E27FC236}">
                <a16:creationId xmlns:a16="http://schemas.microsoft.com/office/drawing/2014/main" id="{FEC45357-2DCC-66B1-0144-BC7F87FB17F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5600" y="896400"/>
            <a:ext cx="10605600" cy="59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3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9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73DF035-19BE-637B-40A3-658BABA40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21" y="2223836"/>
            <a:ext cx="6587958" cy="37057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9BD21BA-DBEC-0EC7-C043-7CB62938E6CD}"/>
              </a:ext>
            </a:extLst>
          </p:cNvPr>
          <p:cNvSpPr txBox="1"/>
          <p:nvPr/>
        </p:nvSpPr>
        <p:spPr>
          <a:xfrm>
            <a:off x="4428716" y="1287942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517317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>
            <a:extLst>
              <a:ext uri="{FF2B5EF4-FFF2-40B4-BE49-F238E27FC236}">
                <a16:creationId xmlns:a16="http://schemas.microsoft.com/office/drawing/2014/main" id="{4393E84E-9BE8-61C3-0AD2-5F3DFE3B44DD}"/>
              </a:ext>
            </a:extLst>
          </p:cNvPr>
          <p:cNvGrpSpPr/>
          <p:nvPr/>
        </p:nvGrpSpPr>
        <p:grpSpPr>
          <a:xfrm>
            <a:off x="919559" y="1520685"/>
            <a:ext cx="5021919" cy="4188106"/>
            <a:chOff x="919559" y="936973"/>
            <a:chExt cx="5021919" cy="4188106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D343873-FB72-DD7D-4028-3F723711780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9559" y="936973"/>
              <a:ext cx="5021919" cy="3541775"/>
            </a:xfrm>
            <a:prstGeom prst="rect">
              <a:avLst/>
            </a:prstGeom>
            <a:ln w="19050">
              <a:noFill/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A0084D7-ED64-1E1C-74AF-A179601111C1}"/>
                </a:ext>
              </a:extLst>
            </p:cNvPr>
            <p:cNvSpPr txBox="1"/>
            <p:nvPr/>
          </p:nvSpPr>
          <p:spPr>
            <a:xfrm>
              <a:off x="2368368" y="4478748"/>
              <a:ext cx="212429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메인 메뉴</a:t>
              </a:r>
              <a:endPara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프로그램 실행 화면</a:t>
              </a:r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DDBF2DB-582B-E1CA-E719-0475D34238C3}"/>
              </a:ext>
            </a:extLst>
          </p:cNvPr>
          <p:cNvGrpSpPr/>
          <p:nvPr/>
        </p:nvGrpSpPr>
        <p:grpSpPr>
          <a:xfrm>
            <a:off x="6198034" y="1520685"/>
            <a:ext cx="5022000" cy="4188105"/>
            <a:chOff x="6217336" y="1303940"/>
            <a:chExt cx="5022000" cy="4188105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013AF64-B53F-6E8C-42D8-0EFE2169BF00}"/>
                </a:ext>
              </a:extLst>
            </p:cNvPr>
            <p:cNvSpPr txBox="1"/>
            <p:nvPr/>
          </p:nvSpPr>
          <p:spPr>
            <a:xfrm>
              <a:off x="8115027" y="4845714"/>
              <a:ext cx="1226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회원 메뉴</a:t>
              </a:r>
              <a:endParaRPr lang="en-US" altLang="ko-KR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 algn="ctr"/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로그인 후</a:t>
              </a:r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FAF40A5F-1295-E10D-02CE-6A265CAB4B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17336" y="1303940"/>
              <a:ext cx="5022000" cy="339834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262EFD05-36E0-E734-C808-0DB6E1C15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B1168-2CBB-AAA3-E7C2-58CDC516D16A}"/>
              </a:ext>
            </a:extLst>
          </p:cNvPr>
          <p:cNvSpPr txBox="1"/>
          <p:nvPr/>
        </p:nvSpPr>
        <p:spPr>
          <a:xfrm>
            <a:off x="4962516" y="214892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</a:t>
            </a:r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71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그룹 46">
            <a:extLst>
              <a:ext uri="{FF2B5EF4-FFF2-40B4-BE49-F238E27FC236}">
                <a16:creationId xmlns:a16="http://schemas.microsoft.com/office/drawing/2014/main" id="{A3C64C66-D58C-7924-CB44-73480D92D458}"/>
              </a:ext>
            </a:extLst>
          </p:cNvPr>
          <p:cNvGrpSpPr/>
          <p:nvPr/>
        </p:nvGrpSpPr>
        <p:grpSpPr>
          <a:xfrm>
            <a:off x="2828298" y="1618172"/>
            <a:ext cx="6535402" cy="4313160"/>
            <a:chOff x="2828298" y="1618172"/>
            <a:chExt cx="6535402" cy="431316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70EDDBC2-CDD8-E5C0-BC70-9E19DC59D293}"/>
                </a:ext>
              </a:extLst>
            </p:cNvPr>
            <p:cNvGrpSpPr/>
            <p:nvPr/>
          </p:nvGrpSpPr>
          <p:grpSpPr>
            <a:xfrm>
              <a:off x="2828298" y="1618172"/>
              <a:ext cx="6535402" cy="3621655"/>
              <a:chOff x="926702" y="937259"/>
              <a:chExt cx="6535402" cy="3621655"/>
            </a:xfrm>
          </p:grpSpPr>
          <p:grpSp>
            <p:nvGrpSpPr>
              <p:cNvPr id="42" name="그룹 41">
                <a:extLst>
                  <a:ext uri="{FF2B5EF4-FFF2-40B4-BE49-F238E27FC236}">
                    <a16:creationId xmlns:a16="http://schemas.microsoft.com/office/drawing/2014/main" id="{E994B2ED-C321-E04C-9780-2EFF550053D5}"/>
                  </a:ext>
                </a:extLst>
              </p:cNvPr>
              <p:cNvGrpSpPr/>
              <p:nvPr/>
            </p:nvGrpSpPr>
            <p:grpSpPr>
              <a:xfrm>
                <a:off x="926702" y="937260"/>
                <a:ext cx="2160000" cy="3621654"/>
                <a:chOff x="926702" y="937260"/>
                <a:chExt cx="2160000" cy="3621654"/>
              </a:xfrm>
            </p:grpSpPr>
            <p:pic>
              <p:nvPicPr>
                <p:cNvPr id="3" name="그림 2">
                  <a:extLst>
                    <a:ext uri="{FF2B5EF4-FFF2-40B4-BE49-F238E27FC236}">
                      <a16:creationId xmlns:a16="http://schemas.microsoft.com/office/drawing/2014/main" id="{370439B0-1BA3-468E-0B51-95F7153A46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6702" y="937260"/>
                  <a:ext cx="2160000" cy="3621654"/>
                </a:xfrm>
                <a:prstGeom prst="rect">
                  <a:avLst/>
                </a:prstGeom>
              </p:spPr>
            </p:pic>
            <p:grpSp>
              <p:nvGrpSpPr>
                <p:cNvPr id="28" name="그룹 27">
                  <a:extLst>
                    <a:ext uri="{FF2B5EF4-FFF2-40B4-BE49-F238E27FC236}">
                      <a16:creationId xmlns:a16="http://schemas.microsoft.com/office/drawing/2014/main" id="{C456E9C2-B22A-4313-67AB-E43589911EC9}"/>
                    </a:ext>
                  </a:extLst>
                </p:cNvPr>
                <p:cNvGrpSpPr/>
                <p:nvPr/>
              </p:nvGrpSpPr>
              <p:grpSpPr>
                <a:xfrm>
                  <a:off x="926702" y="1323975"/>
                  <a:ext cx="1102123" cy="2305051"/>
                  <a:chOff x="926702" y="1323975"/>
                  <a:chExt cx="1102123" cy="2305051"/>
                </a:xfrm>
              </p:grpSpPr>
              <p:sp>
                <p:nvSpPr>
                  <p:cNvPr id="8" name="직사각형 7">
                    <a:extLst>
                      <a:ext uri="{FF2B5EF4-FFF2-40B4-BE49-F238E27FC236}">
                        <a16:creationId xmlns:a16="http://schemas.microsoft.com/office/drawing/2014/main" id="{8E61AFC8-2D3A-C654-87AB-8A12F4AFEF33}"/>
                      </a:ext>
                    </a:extLst>
                  </p:cNvPr>
                  <p:cNvSpPr/>
                  <p:nvPr/>
                </p:nvSpPr>
                <p:spPr>
                  <a:xfrm>
                    <a:off x="926702" y="1323975"/>
                    <a:ext cx="1102123" cy="18573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BA270BC2-1C8E-6B49-0F37-3AB376F47932}"/>
                      </a:ext>
                    </a:extLst>
                  </p:cNvPr>
                  <p:cNvSpPr/>
                  <p:nvPr/>
                </p:nvSpPr>
                <p:spPr>
                  <a:xfrm>
                    <a:off x="926702" y="3479007"/>
                    <a:ext cx="594123" cy="150019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26" name="직선 화살표 연결선 25">
                    <a:extLst>
                      <a:ext uri="{FF2B5EF4-FFF2-40B4-BE49-F238E27FC236}">
                        <a16:creationId xmlns:a16="http://schemas.microsoft.com/office/drawing/2014/main" id="{8DCB2DA7-F7E7-54EA-2442-265E0932D0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3488" y="1562100"/>
                    <a:ext cx="0" cy="188475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7" name="직사각형 36">
                  <a:extLst>
                    <a:ext uri="{FF2B5EF4-FFF2-40B4-BE49-F238E27FC236}">
                      <a16:creationId xmlns:a16="http://schemas.microsoft.com/office/drawing/2014/main" id="{033B552D-3450-7982-9C5F-6FC13108E56D}"/>
                    </a:ext>
                  </a:extLst>
                </p:cNvPr>
                <p:cNvSpPr/>
                <p:nvPr/>
              </p:nvSpPr>
              <p:spPr>
                <a:xfrm>
                  <a:off x="929203" y="2247106"/>
                  <a:ext cx="697189" cy="18573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1" name="그룹 40">
                <a:extLst>
                  <a:ext uri="{FF2B5EF4-FFF2-40B4-BE49-F238E27FC236}">
                    <a16:creationId xmlns:a16="http://schemas.microsoft.com/office/drawing/2014/main" id="{15A1607B-A83D-403B-C365-C70852040E42}"/>
                  </a:ext>
                </a:extLst>
              </p:cNvPr>
              <p:cNvGrpSpPr/>
              <p:nvPr/>
            </p:nvGrpSpPr>
            <p:grpSpPr>
              <a:xfrm>
                <a:off x="3086702" y="937261"/>
                <a:ext cx="2175240" cy="3596639"/>
                <a:chOff x="3086702" y="937261"/>
                <a:chExt cx="2175240" cy="3596639"/>
              </a:xfrm>
            </p:grpSpPr>
            <p:pic>
              <p:nvPicPr>
                <p:cNvPr id="5" name="그림 4">
                  <a:extLst>
                    <a:ext uri="{FF2B5EF4-FFF2-40B4-BE49-F238E27FC236}">
                      <a16:creationId xmlns:a16="http://schemas.microsoft.com/office/drawing/2014/main" id="{966DDB40-9FE6-C078-B67F-F1A294475BF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b="1133"/>
                <a:stretch/>
              </p:blipFill>
              <p:spPr>
                <a:xfrm>
                  <a:off x="3101942" y="937261"/>
                  <a:ext cx="2160000" cy="3596639"/>
                </a:xfrm>
                <a:prstGeom prst="rect">
                  <a:avLst/>
                </a:prstGeom>
              </p:spPr>
            </p:pic>
            <p:grpSp>
              <p:nvGrpSpPr>
                <p:cNvPr id="29" name="그룹 28">
                  <a:extLst>
                    <a:ext uri="{FF2B5EF4-FFF2-40B4-BE49-F238E27FC236}">
                      <a16:creationId xmlns:a16="http://schemas.microsoft.com/office/drawing/2014/main" id="{865C18C0-AF75-17D2-41F9-ED84B1D1AE98}"/>
                    </a:ext>
                  </a:extLst>
                </p:cNvPr>
                <p:cNvGrpSpPr/>
                <p:nvPr/>
              </p:nvGrpSpPr>
              <p:grpSpPr>
                <a:xfrm>
                  <a:off x="3086702" y="1323975"/>
                  <a:ext cx="1102123" cy="2305051"/>
                  <a:chOff x="926702" y="1323975"/>
                  <a:chExt cx="1102123" cy="2305051"/>
                </a:xfrm>
              </p:grpSpPr>
              <p:sp>
                <p:nvSpPr>
                  <p:cNvPr id="30" name="직사각형 29">
                    <a:extLst>
                      <a:ext uri="{FF2B5EF4-FFF2-40B4-BE49-F238E27FC236}">
                        <a16:creationId xmlns:a16="http://schemas.microsoft.com/office/drawing/2014/main" id="{12F5339B-D588-CB29-F0E7-37ED32512154}"/>
                      </a:ext>
                    </a:extLst>
                  </p:cNvPr>
                  <p:cNvSpPr/>
                  <p:nvPr/>
                </p:nvSpPr>
                <p:spPr>
                  <a:xfrm>
                    <a:off x="926702" y="1323975"/>
                    <a:ext cx="1102123" cy="18573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1" name="직사각형 30">
                    <a:extLst>
                      <a:ext uri="{FF2B5EF4-FFF2-40B4-BE49-F238E27FC236}">
                        <a16:creationId xmlns:a16="http://schemas.microsoft.com/office/drawing/2014/main" id="{EEF7AEB7-243B-0667-8B0F-ECEC8F0B34AB}"/>
                      </a:ext>
                    </a:extLst>
                  </p:cNvPr>
                  <p:cNvSpPr/>
                  <p:nvPr/>
                </p:nvSpPr>
                <p:spPr>
                  <a:xfrm>
                    <a:off x="926702" y="3479007"/>
                    <a:ext cx="594123" cy="150019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2" name="직선 화살표 연결선 31">
                    <a:extLst>
                      <a:ext uri="{FF2B5EF4-FFF2-40B4-BE49-F238E27FC236}">
                        <a16:creationId xmlns:a16="http://schemas.microsoft.com/office/drawing/2014/main" id="{80961075-53DE-F89C-D8E7-A386C152E3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3488" y="1562100"/>
                    <a:ext cx="0" cy="188475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69E9A2C-07EB-083A-21D8-7216873E99B2}"/>
                    </a:ext>
                  </a:extLst>
                </p:cNvPr>
                <p:cNvSpPr/>
                <p:nvPr/>
              </p:nvSpPr>
              <p:spPr>
                <a:xfrm>
                  <a:off x="3101942" y="2247106"/>
                  <a:ext cx="697189" cy="18573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40" name="그룹 39">
                <a:extLst>
                  <a:ext uri="{FF2B5EF4-FFF2-40B4-BE49-F238E27FC236}">
                    <a16:creationId xmlns:a16="http://schemas.microsoft.com/office/drawing/2014/main" id="{22C4B7BF-E10D-916A-9448-283F56CB38ED}"/>
                  </a:ext>
                </a:extLst>
              </p:cNvPr>
              <p:cNvGrpSpPr/>
              <p:nvPr/>
            </p:nvGrpSpPr>
            <p:grpSpPr>
              <a:xfrm>
                <a:off x="5296158" y="937259"/>
                <a:ext cx="2165946" cy="3621655"/>
                <a:chOff x="5296158" y="937259"/>
                <a:chExt cx="2165946" cy="3621655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4E7A5BF8-5F22-9398-A4EC-245DFBD1C6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2104" y="937259"/>
                  <a:ext cx="2160000" cy="3621655"/>
                </a:xfrm>
                <a:prstGeom prst="rect">
                  <a:avLst/>
                </a:prstGeom>
              </p:spPr>
            </p:pic>
            <p:grpSp>
              <p:nvGrpSpPr>
                <p:cNvPr id="33" name="그룹 32">
                  <a:extLst>
                    <a:ext uri="{FF2B5EF4-FFF2-40B4-BE49-F238E27FC236}">
                      <a16:creationId xmlns:a16="http://schemas.microsoft.com/office/drawing/2014/main" id="{D0BA771C-ED83-8BD8-41E0-BA94C8B99992}"/>
                    </a:ext>
                  </a:extLst>
                </p:cNvPr>
                <p:cNvGrpSpPr/>
                <p:nvPr/>
              </p:nvGrpSpPr>
              <p:grpSpPr>
                <a:xfrm>
                  <a:off x="5302104" y="1323975"/>
                  <a:ext cx="1102123" cy="2305051"/>
                  <a:chOff x="926702" y="1323975"/>
                  <a:chExt cx="1102123" cy="2305051"/>
                </a:xfrm>
              </p:grpSpPr>
              <p:sp>
                <p:nvSpPr>
                  <p:cNvPr id="34" name="직사각형 33">
                    <a:extLst>
                      <a:ext uri="{FF2B5EF4-FFF2-40B4-BE49-F238E27FC236}">
                        <a16:creationId xmlns:a16="http://schemas.microsoft.com/office/drawing/2014/main" id="{CC9B5DDA-31F0-5498-B341-31B4D3B3AE14}"/>
                      </a:ext>
                    </a:extLst>
                  </p:cNvPr>
                  <p:cNvSpPr/>
                  <p:nvPr/>
                </p:nvSpPr>
                <p:spPr>
                  <a:xfrm>
                    <a:off x="926702" y="1323975"/>
                    <a:ext cx="1102123" cy="185738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5" name="직사각형 34">
                    <a:extLst>
                      <a:ext uri="{FF2B5EF4-FFF2-40B4-BE49-F238E27FC236}">
                        <a16:creationId xmlns:a16="http://schemas.microsoft.com/office/drawing/2014/main" id="{EDFDC070-1424-24BC-8CA8-28335683B493}"/>
                      </a:ext>
                    </a:extLst>
                  </p:cNvPr>
                  <p:cNvSpPr/>
                  <p:nvPr/>
                </p:nvSpPr>
                <p:spPr>
                  <a:xfrm>
                    <a:off x="926702" y="3479007"/>
                    <a:ext cx="594123" cy="150019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6" name="직선 화살표 연결선 35">
                    <a:extLst>
                      <a:ext uri="{FF2B5EF4-FFF2-40B4-BE49-F238E27FC236}">
                        <a16:creationId xmlns:a16="http://schemas.microsoft.com/office/drawing/2014/main" id="{066D448F-7D1D-B169-0B25-E6C3330D6E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233488" y="1562100"/>
                    <a:ext cx="0" cy="1884758"/>
                  </a:xfrm>
                  <a:prstGeom prst="straightConnector1">
                    <a:avLst/>
                  </a:prstGeom>
                  <a:ln w="12700">
                    <a:solidFill>
                      <a:schemeClr val="accent1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6F6A50A1-2ADB-9893-E51E-2EEF19714C22}"/>
                    </a:ext>
                  </a:extLst>
                </p:cNvPr>
                <p:cNvSpPr/>
                <p:nvPr/>
              </p:nvSpPr>
              <p:spPr>
                <a:xfrm>
                  <a:off x="5296158" y="2247106"/>
                  <a:ext cx="697189" cy="185738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C95DC8A-E17F-7CAB-B34B-E66AB0771C54}"/>
                </a:ext>
              </a:extLst>
            </p:cNvPr>
            <p:cNvSpPr txBox="1"/>
            <p:nvPr/>
          </p:nvSpPr>
          <p:spPr>
            <a:xfrm>
              <a:off x="4546097" y="5562000"/>
              <a:ext cx="30748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메뉴 선택 시 로그아웃 </a:t>
              </a:r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구현</a:t>
              </a:r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X)</a:t>
              </a: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BF8DFCDC-5F89-C3B8-1B08-FC3D9B42D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D14CFF-60F0-BDE8-E251-388C3E263375}"/>
              </a:ext>
            </a:extLst>
          </p:cNvPr>
          <p:cNvSpPr txBox="1"/>
          <p:nvPr/>
        </p:nvSpPr>
        <p:spPr>
          <a:xfrm>
            <a:off x="926574" y="926975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소스코드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421B99-FE90-9E10-21A7-B05C204C5A92}"/>
              </a:ext>
            </a:extLst>
          </p:cNvPr>
          <p:cNvSpPr txBox="1"/>
          <p:nvPr/>
        </p:nvSpPr>
        <p:spPr>
          <a:xfrm>
            <a:off x="4962516" y="214892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</a:t>
            </a:r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(3)</a:t>
            </a:r>
            <a:endParaRPr lang="ko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23777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>
            <a:extLst>
              <a:ext uri="{FF2B5EF4-FFF2-40B4-BE49-F238E27FC236}">
                <a16:creationId xmlns:a16="http://schemas.microsoft.com/office/drawing/2014/main" id="{929F8CE1-BEE3-E817-E654-24FED30BF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7712" y="1889760"/>
            <a:ext cx="3027551" cy="3596639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E7EF6506-FA71-05BC-E387-8D52AFBE4730}"/>
              </a:ext>
            </a:extLst>
          </p:cNvPr>
          <p:cNvSpPr txBox="1"/>
          <p:nvPr/>
        </p:nvSpPr>
        <p:spPr>
          <a:xfrm>
            <a:off x="5287091" y="5623469"/>
            <a:ext cx="21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rPr>
              <a:t>없는 아이디로 로그인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E693C71-2874-884D-49B6-C82CA32242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884" y="1336040"/>
            <a:ext cx="5113584" cy="430770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9BF4B0-A468-5131-1C5D-B4C09023A9BF}"/>
              </a:ext>
            </a:extLst>
          </p:cNvPr>
          <p:cNvSpPr txBox="1"/>
          <p:nvPr/>
        </p:nvSpPr>
        <p:spPr>
          <a:xfrm>
            <a:off x="4554992" y="2523273"/>
            <a:ext cx="2032929" cy="5847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아이디</a:t>
            </a:r>
            <a:r>
              <a:rPr lang="en-US" altLang="ko-KR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a, </a:t>
            </a:r>
            <a:r>
              <a:rPr lang="ko-KR" altLang="en-US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비밀번호</a:t>
            </a:r>
            <a:r>
              <a:rPr lang="en-US" altLang="ko-KR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a</a:t>
            </a:r>
          </a:p>
          <a:p>
            <a:r>
              <a:rPr lang="ko-KR" altLang="en-US" sz="160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사용자 없음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95DCEBB-75ED-61E2-7B21-DADEA9957B59}"/>
              </a:ext>
            </a:extLst>
          </p:cNvPr>
          <p:cNvSpPr/>
          <p:nvPr/>
        </p:nvSpPr>
        <p:spPr>
          <a:xfrm>
            <a:off x="6961043" y="2432844"/>
            <a:ext cx="2572688" cy="73136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F026B28E-5296-35D4-74A0-C5AD119B7D94}"/>
              </a:ext>
            </a:extLst>
          </p:cNvPr>
          <p:cNvCxnSpPr/>
          <p:nvPr/>
        </p:nvCxnSpPr>
        <p:spPr>
          <a:xfrm>
            <a:off x="5425440" y="2097654"/>
            <a:ext cx="1535603" cy="523626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BE50043-9E69-11CB-5317-006ABDDF8FFE}"/>
              </a:ext>
            </a:extLst>
          </p:cNvPr>
          <p:cNvCxnSpPr>
            <a:cxnSpLocks/>
          </p:cNvCxnSpPr>
          <p:nvPr/>
        </p:nvCxnSpPr>
        <p:spPr>
          <a:xfrm flipV="1">
            <a:off x="4770120" y="2972015"/>
            <a:ext cx="2199257" cy="1318045"/>
          </a:xfrm>
          <a:prstGeom prst="straightConnector1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C0AFDD4B-0A82-BA35-D04F-04565154C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45B228-1FF0-C58F-FBE4-D897517A3AEE}"/>
              </a:ext>
            </a:extLst>
          </p:cNvPr>
          <p:cNvSpPr txBox="1"/>
          <p:nvPr/>
        </p:nvSpPr>
        <p:spPr>
          <a:xfrm>
            <a:off x="4962516" y="214892"/>
            <a:ext cx="22669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시작 </a:t>
            </a:r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(4)</a:t>
            </a:r>
            <a:endParaRPr lang="ko-KR" altLang="en-US" sz="36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564927-FD91-B150-D78E-4DF19F1D8C92}"/>
              </a:ext>
            </a:extLst>
          </p:cNvPr>
          <p:cNvSpPr txBox="1"/>
          <p:nvPr/>
        </p:nvSpPr>
        <p:spPr>
          <a:xfrm>
            <a:off x="926574" y="926975"/>
            <a:ext cx="22813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주어진 소스코드 </a:t>
            </a:r>
            <a:r>
              <a:rPr lang="en-US" altLang="ko-KR" sz="20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</a:t>
            </a:r>
            <a:endParaRPr lang="ko-KR" altLang="en-US" sz="200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39662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B2288BAF-6BB8-AF1F-6C4C-3E0592F97E4B}"/>
              </a:ext>
            </a:extLst>
          </p:cNvPr>
          <p:cNvGrpSpPr/>
          <p:nvPr/>
        </p:nvGrpSpPr>
        <p:grpSpPr>
          <a:xfrm>
            <a:off x="1526676" y="968251"/>
            <a:ext cx="9138648" cy="5367030"/>
            <a:chOff x="933450" y="930151"/>
            <a:chExt cx="9138648" cy="5367030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B94F5CB-CD41-01E7-DD10-0CEDE2CCB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3450" y="930151"/>
              <a:ext cx="9138648" cy="4997698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BD855D-C341-A155-EE68-82EF53BE2AA4}"/>
                </a:ext>
              </a:extLst>
            </p:cNvPr>
            <p:cNvSpPr txBox="1"/>
            <p:nvPr/>
          </p:nvSpPr>
          <p:spPr>
            <a:xfrm>
              <a:off x="4874300" y="5927849"/>
              <a:ext cx="12569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Utility.java</a:t>
              </a:r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" name="슬라이드 번호 개체 틀 1">
            <a:extLst>
              <a:ext uri="{FF2B5EF4-FFF2-40B4-BE49-F238E27FC236}">
                <a16:creationId xmlns:a16="http://schemas.microsoft.com/office/drawing/2014/main" id="{24E86CDC-43D7-2BBC-CC20-D0906959E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DA42E4-18D6-2DA5-5C4C-46ECBA263AD3}"/>
              </a:ext>
            </a:extLst>
          </p:cNvPr>
          <p:cNvSpPr txBox="1"/>
          <p:nvPr/>
        </p:nvSpPr>
        <p:spPr>
          <a:xfrm>
            <a:off x="5316779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조건</a:t>
            </a:r>
          </a:p>
        </p:txBody>
      </p:sp>
    </p:spTree>
    <p:extLst>
      <p:ext uri="{BB962C8B-B14F-4D97-AF65-F5344CB8AC3E}">
        <p14:creationId xmlns:p14="http://schemas.microsoft.com/office/powerpoint/2010/main" val="35353634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C8785ED-92C4-376E-5846-0B99E2D796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00" y="961200"/>
            <a:ext cx="10387749" cy="568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F6BFE97-98FF-042B-AF98-5640A9D10678}"/>
              </a:ext>
            </a:extLst>
          </p:cNvPr>
          <p:cNvSpPr txBox="1"/>
          <p:nvPr/>
        </p:nvSpPr>
        <p:spPr>
          <a:xfrm>
            <a:off x="3086512" y="4540250"/>
            <a:ext cx="6014723" cy="584775"/>
          </a:xfrm>
          <a:prstGeom prst="rect">
            <a:avLst/>
          </a:prstGeom>
          <a:solidFill>
            <a:srgbClr val="E8EAEE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한글은 유니코드 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AC00(44,032) ~ D7AF(55,215)</a:t>
            </a:r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번 사이의 값이므로</a:t>
            </a:r>
            <a:endParaRPr lang="en-US" altLang="ko-KR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이 사이의 랜덤한 숫자를 뽑은 뒤 다시 문자로 바꿔주면 됩니다</a:t>
            </a:r>
            <a:r>
              <a:rPr lang="en-US" altLang="ko-KR" sz="160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16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A7F53738-38B5-C535-CD0C-EBE50F229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2825B4-D555-9DD9-5A88-689AAB79149E}"/>
              </a:ext>
            </a:extLst>
          </p:cNvPr>
          <p:cNvSpPr txBox="1"/>
          <p:nvPr/>
        </p:nvSpPr>
        <p:spPr>
          <a:xfrm>
            <a:off x="900000" y="591868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(1)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조합 </a:t>
            </a:r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유니코드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6FEF8D-E9A1-48AC-A033-B947EF546822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구상</a:t>
            </a:r>
          </a:p>
        </p:txBody>
      </p:sp>
    </p:spTree>
    <p:extLst>
      <p:ext uri="{BB962C8B-B14F-4D97-AF65-F5344CB8AC3E}">
        <p14:creationId xmlns:p14="http://schemas.microsoft.com/office/powerpoint/2010/main" val="386902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F0582D59-4A26-93E2-DBFA-3D6A8DABB8AE}"/>
              </a:ext>
            </a:extLst>
          </p:cNvPr>
          <p:cNvGrpSpPr/>
          <p:nvPr/>
        </p:nvGrpSpPr>
        <p:grpSpPr>
          <a:xfrm>
            <a:off x="4190430" y="1251480"/>
            <a:ext cx="1022400" cy="892800"/>
            <a:chOff x="1095259" y="2832100"/>
            <a:chExt cx="1022400" cy="8928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C84448E-7383-B8F5-E240-D9E21201AF23}"/>
                </a:ext>
              </a:extLst>
            </p:cNvPr>
            <p:cNvSpPr txBox="1"/>
            <p:nvPr/>
          </p:nvSpPr>
          <p:spPr>
            <a:xfrm>
              <a:off x="1095259" y="2832100"/>
              <a:ext cx="511291" cy="892800"/>
            </a:xfrm>
            <a:prstGeom prst="rect">
              <a:avLst/>
            </a:prstGeom>
            <a:solidFill>
              <a:srgbClr val="FFAA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초성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4CDA129C-B869-C215-140D-4B90665D21CF}"/>
                </a:ext>
              </a:extLst>
            </p:cNvPr>
            <p:cNvSpPr txBox="1"/>
            <p:nvPr/>
          </p:nvSpPr>
          <p:spPr>
            <a:xfrm>
              <a:off x="1606459" y="2832100"/>
              <a:ext cx="511200" cy="892800"/>
            </a:xfrm>
            <a:prstGeom prst="rect">
              <a:avLst/>
            </a:prstGeom>
            <a:solidFill>
              <a:srgbClr val="AAFF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중성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866C7B63-7C84-866C-5DD6-EBDDA5190F2D}"/>
              </a:ext>
            </a:extLst>
          </p:cNvPr>
          <p:cNvGrpSpPr/>
          <p:nvPr/>
        </p:nvGrpSpPr>
        <p:grpSpPr>
          <a:xfrm>
            <a:off x="6340813" y="1068614"/>
            <a:ext cx="1022491" cy="1258532"/>
            <a:chOff x="1188621" y="4315938"/>
            <a:chExt cx="1022491" cy="125853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7772566-5AFA-AEAE-2446-F99189494575}"/>
                </a:ext>
              </a:extLst>
            </p:cNvPr>
            <p:cNvSpPr txBox="1"/>
            <p:nvPr/>
          </p:nvSpPr>
          <p:spPr>
            <a:xfrm>
              <a:off x="1188621" y="4315938"/>
              <a:ext cx="511291" cy="892800"/>
            </a:xfrm>
            <a:prstGeom prst="rect">
              <a:avLst/>
            </a:prstGeom>
            <a:solidFill>
              <a:srgbClr val="FFAA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초성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024216-EE9D-FE5C-F3A6-48728C3395DD}"/>
                </a:ext>
              </a:extLst>
            </p:cNvPr>
            <p:cNvSpPr txBox="1"/>
            <p:nvPr/>
          </p:nvSpPr>
          <p:spPr>
            <a:xfrm>
              <a:off x="1699912" y="4315938"/>
              <a:ext cx="511200" cy="892800"/>
            </a:xfrm>
            <a:prstGeom prst="rect">
              <a:avLst/>
            </a:prstGeom>
            <a:solidFill>
              <a:srgbClr val="AAFF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중성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E2767C2-DF23-4AB6-F5B4-87B36F6E4B77}"/>
                </a:ext>
              </a:extLst>
            </p:cNvPr>
            <p:cNvSpPr txBox="1"/>
            <p:nvPr/>
          </p:nvSpPr>
          <p:spPr>
            <a:xfrm>
              <a:off x="1188621" y="5205138"/>
              <a:ext cx="1022491" cy="369332"/>
            </a:xfrm>
            <a:prstGeom prst="rect">
              <a:avLst/>
            </a:prstGeom>
            <a:solidFill>
              <a:srgbClr val="AAAAFF"/>
            </a:solidFill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종성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0FC6FFF-1620-BC2B-9D6D-D8200D61A4C2}"/>
              </a:ext>
            </a:extLst>
          </p:cNvPr>
          <p:cNvGrpSpPr/>
          <p:nvPr/>
        </p:nvGrpSpPr>
        <p:grpSpPr>
          <a:xfrm>
            <a:off x="4190430" y="3058367"/>
            <a:ext cx="1022400" cy="738664"/>
            <a:chOff x="2703212" y="3536634"/>
            <a:chExt cx="1022400" cy="73866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452C2F5-497A-DD4C-083F-4BCE4C4357FB}"/>
                </a:ext>
              </a:extLst>
            </p:cNvPr>
            <p:cNvSpPr txBox="1"/>
            <p:nvPr/>
          </p:nvSpPr>
          <p:spPr>
            <a:xfrm>
              <a:off x="2703212" y="3536634"/>
              <a:ext cx="1022400" cy="369332"/>
            </a:xfrm>
            <a:prstGeom prst="rect">
              <a:avLst/>
            </a:prstGeom>
            <a:solidFill>
              <a:srgbClr val="FFAA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6FBC85-58F0-9B2E-9F20-DC9A7B39F9DB}"/>
                </a:ext>
              </a:extLst>
            </p:cNvPr>
            <p:cNvSpPr txBox="1"/>
            <p:nvPr/>
          </p:nvSpPr>
          <p:spPr>
            <a:xfrm>
              <a:off x="2703212" y="3905966"/>
              <a:ext cx="1022400" cy="369332"/>
            </a:xfrm>
            <a:prstGeom prst="rect">
              <a:avLst/>
            </a:prstGeom>
            <a:solidFill>
              <a:srgbClr val="AAFF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중성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2EFCFEA-97B1-A12D-3385-A9B07A0794DD}"/>
              </a:ext>
            </a:extLst>
          </p:cNvPr>
          <p:cNvGrpSpPr/>
          <p:nvPr/>
        </p:nvGrpSpPr>
        <p:grpSpPr>
          <a:xfrm>
            <a:off x="6340813" y="2873701"/>
            <a:ext cx="1022400" cy="1107996"/>
            <a:chOff x="3916062" y="3536518"/>
            <a:chExt cx="1022400" cy="110799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3D0125-C625-DD23-2527-5CE0C76EA707}"/>
                </a:ext>
              </a:extLst>
            </p:cNvPr>
            <p:cNvSpPr txBox="1"/>
            <p:nvPr/>
          </p:nvSpPr>
          <p:spPr>
            <a:xfrm>
              <a:off x="3916062" y="4275182"/>
              <a:ext cx="1022400" cy="369332"/>
            </a:xfrm>
            <a:prstGeom prst="rect">
              <a:avLst/>
            </a:prstGeom>
            <a:solidFill>
              <a:srgbClr val="AAAA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종성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ACC06E-479D-FE39-4966-2FFDD40DC421}"/>
                </a:ext>
              </a:extLst>
            </p:cNvPr>
            <p:cNvSpPr txBox="1"/>
            <p:nvPr/>
          </p:nvSpPr>
          <p:spPr>
            <a:xfrm>
              <a:off x="3916062" y="3536518"/>
              <a:ext cx="1022400" cy="369332"/>
            </a:xfrm>
            <a:prstGeom prst="rect">
              <a:avLst/>
            </a:prstGeom>
            <a:solidFill>
              <a:srgbClr val="FFAA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초성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820604-779E-2D19-8D6A-BE5BFA6A024B}"/>
                </a:ext>
              </a:extLst>
            </p:cNvPr>
            <p:cNvSpPr txBox="1"/>
            <p:nvPr/>
          </p:nvSpPr>
          <p:spPr>
            <a:xfrm>
              <a:off x="3916062" y="3905850"/>
              <a:ext cx="1022400" cy="369332"/>
            </a:xfrm>
            <a:prstGeom prst="rect">
              <a:avLst/>
            </a:prstGeom>
            <a:solidFill>
              <a:srgbClr val="AAFF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중성</a:t>
              </a: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9A138ED7-532A-91CF-B90D-44649FE9168B}"/>
              </a:ext>
            </a:extLst>
          </p:cNvPr>
          <p:cNvGrpSpPr/>
          <p:nvPr/>
        </p:nvGrpSpPr>
        <p:grpSpPr>
          <a:xfrm>
            <a:off x="4190339" y="4571034"/>
            <a:ext cx="1022491" cy="892800"/>
            <a:chOff x="2143009" y="4739991"/>
            <a:chExt cx="1022491" cy="89280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FE2C692-B961-51A7-7390-430EF79FABCD}"/>
                </a:ext>
              </a:extLst>
            </p:cNvPr>
            <p:cNvSpPr txBox="1"/>
            <p:nvPr/>
          </p:nvSpPr>
          <p:spPr>
            <a:xfrm>
              <a:off x="2143100" y="4739991"/>
              <a:ext cx="511200" cy="446400"/>
            </a:xfrm>
            <a:prstGeom prst="rect">
              <a:avLst/>
            </a:prstGeom>
            <a:solidFill>
              <a:srgbClr val="FFAA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초성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0333751-F340-D5FA-2D0F-337CCA8F25CF}"/>
                </a:ext>
              </a:extLst>
            </p:cNvPr>
            <p:cNvSpPr txBox="1"/>
            <p:nvPr/>
          </p:nvSpPr>
          <p:spPr>
            <a:xfrm>
              <a:off x="2143009" y="5186391"/>
              <a:ext cx="511200" cy="446400"/>
            </a:xfrm>
            <a:prstGeom prst="rect">
              <a:avLst/>
            </a:prstGeom>
            <a:solidFill>
              <a:srgbClr val="AAFF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중성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597FB6-8C8D-014E-4B48-FCEB44F0EB9D}"/>
                </a:ext>
              </a:extLst>
            </p:cNvPr>
            <p:cNvSpPr txBox="1"/>
            <p:nvPr/>
          </p:nvSpPr>
          <p:spPr>
            <a:xfrm>
              <a:off x="2654300" y="4739991"/>
              <a:ext cx="511200" cy="892800"/>
            </a:xfrm>
            <a:prstGeom prst="rect">
              <a:avLst/>
            </a:prstGeom>
            <a:solidFill>
              <a:srgbClr val="AAFF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중성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1B5A6A15-4ADB-FCEC-A7C2-51D9A815F02B}"/>
              </a:ext>
            </a:extLst>
          </p:cNvPr>
          <p:cNvGrpSpPr/>
          <p:nvPr/>
        </p:nvGrpSpPr>
        <p:grpSpPr>
          <a:xfrm>
            <a:off x="6340631" y="4523497"/>
            <a:ext cx="1022582" cy="1262132"/>
            <a:chOff x="3865055" y="4822541"/>
            <a:chExt cx="1022582" cy="126213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7FF001-3603-C496-53AD-4FE085B32F49}"/>
                </a:ext>
              </a:extLst>
            </p:cNvPr>
            <p:cNvSpPr txBox="1"/>
            <p:nvPr/>
          </p:nvSpPr>
          <p:spPr>
            <a:xfrm>
              <a:off x="3865237" y="4822541"/>
              <a:ext cx="511200" cy="446400"/>
            </a:xfrm>
            <a:prstGeom prst="rect">
              <a:avLst/>
            </a:prstGeom>
            <a:solidFill>
              <a:srgbClr val="FFAA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초성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732E81B-CC2E-556F-EDA6-F7BDD585BCFD}"/>
                </a:ext>
              </a:extLst>
            </p:cNvPr>
            <p:cNvSpPr txBox="1"/>
            <p:nvPr/>
          </p:nvSpPr>
          <p:spPr>
            <a:xfrm>
              <a:off x="3865146" y="5268941"/>
              <a:ext cx="511200" cy="446400"/>
            </a:xfrm>
            <a:prstGeom prst="rect">
              <a:avLst/>
            </a:prstGeom>
            <a:solidFill>
              <a:srgbClr val="AAFF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중성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CB8F568-17EB-D9B3-7E13-DEDE0D2E3F5B}"/>
                </a:ext>
              </a:extLst>
            </p:cNvPr>
            <p:cNvSpPr txBox="1"/>
            <p:nvPr/>
          </p:nvSpPr>
          <p:spPr>
            <a:xfrm>
              <a:off x="4376437" y="4822541"/>
              <a:ext cx="511200" cy="892800"/>
            </a:xfrm>
            <a:prstGeom prst="rect">
              <a:avLst/>
            </a:prstGeom>
            <a:solidFill>
              <a:srgbClr val="AAFFAA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중성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53EC905-A432-3AE2-68A7-7FF5491A900F}"/>
                </a:ext>
              </a:extLst>
            </p:cNvPr>
            <p:cNvSpPr txBox="1"/>
            <p:nvPr/>
          </p:nvSpPr>
          <p:spPr>
            <a:xfrm>
              <a:off x="3865055" y="5715341"/>
              <a:ext cx="1022400" cy="369332"/>
            </a:xfrm>
            <a:prstGeom prst="rect">
              <a:avLst/>
            </a:prstGeom>
            <a:solidFill>
              <a:srgbClr val="AAAAFF"/>
            </a:solidFill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종성</a:t>
              </a:r>
            </a:p>
          </p:txBody>
        </p:sp>
      </p:grpSp>
      <p:sp>
        <p:nvSpPr>
          <p:cNvPr id="4" name="슬라이드 번호 개체 틀 1">
            <a:extLst>
              <a:ext uri="{FF2B5EF4-FFF2-40B4-BE49-F238E27FC236}">
                <a16:creationId xmlns:a16="http://schemas.microsoft.com/office/drawing/2014/main" id="{2CD6CFEC-A15F-8586-A230-6972D76C4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5C9329-A0CA-51F9-209C-DB0DB7B0036C}"/>
              </a:ext>
            </a:extLst>
          </p:cNvPr>
          <p:cNvSpPr txBox="1"/>
          <p:nvPr/>
        </p:nvSpPr>
        <p:spPr>
          <a:xfrm>
            <a:off x="900000" y="59186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조합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1C201F-4AAE-482C-4E94-B765F235808A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구상</a:t>
            </a:r>
          </a:p>
        </p:txBody>
      </p:sp>
    </p:spTree>
    <p:extLst>
      <p:ext uri="{BB962C8B-B14F-4D97-AF65-F5344CB8AC3E}">
        <p14:creationId xmlns:p14="http://schemas.microsoft.com/office/powerpoint/2010/main" val="12182599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>
            <a:extLst>
              <a:ext uri="{FF2B5EF4-FFF2-40B4-BE49-F238E27FC236}">
                <a16:creationId xmlns:a16="http://schemas.microsoft.com/office/drawing/2014/main" id="{32780CB0-351A-B69B-F2A7-AF740B625ADE}"/>
              </a:ext>
            </a:extLst>
          </p:cNvPr>
          <p:cNvGrpSpPr/>
          <p:nvPr/>
        </p:nvGrpSpPr>
        <p:grpSpPr>
          <a:xfrm>
            <a:off x="940203" y="2310063"/>
            <a:ext cx="10311593" cy="2435678"/>
            <a:chOff x="935788" y="1882942"/>
            <a:chExt cx="10311593" cy="2435678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EB84323-E23F-7C62-F653-0BED94AA9C6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5788" y="1882942"/>
              <a:ext cx="10311593" cy="206634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BAB4B7A-594A-A5F8-8497-530221A71BFB}"/>
                </a:ext>
              </a:extLst>
            </p:cNvPr>
            <p:cNvSpPr txBox="1"/>
            <p:nvPr/>
          </p:nvSpPr>
          <p:spPr>
            <a:xfrm>
              <a:off x="4110817" y="3949288"/>
              <a:ext cx="39615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출처</a:t>
              </a:r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ko.wikipedia.org/wiki/</a:t>
              </a:r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한글</a:t>
              </a:r>
              <a:r>
                <a:rPr lang="en-US" altLang="ko-KR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_</a:t>
              </a:r>
              <a:r>
                <a:rPr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음절</a:t>
              </a:r>
            </a:p>
          </p:txBody>
        </p:sp>
      </p:grpSp>
      <p:sp>
        <p:nvSpPr>
          <p:cNvPr id="7" name="슬라이드 번호 개체 틀 1">
            <a:extLst>
              <a:ext uri="{FF2B5EF4-FFF2-40B4-BE49-F238E27FC236}">
                <a16:creationId xmlns:a16="http://schemas.microsoft.com/office/drawing/2014/main" id="{84AA72A3-DCBC-42DE-4504-F9A01CBD2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0" y="6492875"/>
            <a:ext cx="558800" cy="365125"/>
          </a:xfrm>
        </p:spPr>
        <p:txBody>
          <a:bodyPr wrap="square"/>
          <a:lstStyle/>
          <a:p>
            <a:fld id="{10E74B22-0706-40FB-87D4-2BC5706FB821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E7BBC1-E923-63F0-8FCF-FB474C733A64}"/>
              </a:ext>
            </a:extLst>
          </p:cNvPr>
          <p:cNvSpPr txBox="1"/>
          <p:nvPr/>
        </p:nvSpPr>
        <p:spPr>
          <a:xfrm>
            <a:off x="5314653" y="214891"/>
            <a:ext cx="15584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3. </a:t>
            </a:r>
            <a:r>
              <a:rPr lang="ko-KR" altLang="en-US" sz="36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구상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97F352-C02F-2085-EA99-E7D7810BDB21}"/>
              </a:ext>
            </a:extLst>
          </p:cNvPr>
          <p:cNvSpPr txBox="1"/>
          <p:nvPr/>
        </p:nvSpPr>
        <p:spPr>
          <a:xfrm>
            <a:off x="900000" y="591868"/>
            <a:ext cx="1438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(2) </a:t>
            </a:r>
            <a:r>
              <a:rPr lang="ko-KR" altLang="en-US" sz="18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한글 조합</a:t>
            </a:r>
          </a:p>
        </p:txBody>
      </p:sp>
    </p:spTree>
    <p:extLst>
      <p:ext uri="{BB962C8B-B14F-4D97-AF65-F5344CB8AC3E}">
        <p14:creationId xmlns:p14="http://schemas.microsoft.com/office/powerpoint/2010/main" val="1661691244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708</TotalTime>
  <Words>600</Words>
  <Application>Microsoft Office PowerPoint</Application>
  <PresentationFormat>와이드스크린</PresentationFormat>
  <Paragraphs>146</Paragraphs>
  <Slides>22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나눔스퀘어 Bold</vt:lpstr>
      <vt:lpstr>맑은 고딕</vt:lpstr>
      <vt:lpstr>Arial</vt:lpstr>
      <vt:lpstr>나눔고딕 ExtraBold</vt:lpstr>
      <vt:lpstr>나눔스퀘어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이현호</dc:creator>
  <cp:lastModifiedBy>현호 이</cp:lastModifiedBy>
  <cp:revision>166</cp:revision>
  <dcterms:created xsi:type="dcterms:W3CDTF">2022-12-10T03:17:55Z</dcterms:created>
  <dcterms:modified xsi:type="dcterms:W3CDTF">2023-08-16T15:14:18Z</dcterms:modified>
</cp:coreProperties>
</file>